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"/>
  </p:handoutMasterIdLst>
  <p:sldIdLst>
    <p:sldId id="257" r:id="rId2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34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5A82"/>
    <a:srgbClr val="9EB9C8"/>
    <a:srgbClr val="5AADF8"/>
    <a:srgbClr val="C8DAE9"/>
    <a:srgbClr val="6DAAC8"/>
    <a:srgbClr val="4B3F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910" autoAdjust="0"/>
  </p:normalViewPr>
  <p:slideViewPr>
    <p:cSldViewPr snapToGrid="0" showGuides="1">
      <p:cViewPr>
        <p:scale>
          <a:sx n="50" d="100"/>
          <a:sy n="50" d="100"/>
        </p:scale>
        <p:origin x="2098" y="562"/>
      </p:cViewPr>
      <p:guideLst>
        <p:guide orient="horz" pos="2381"/>
        <p:guide pos="334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0" d="100"/>
          <a:sy n="50" d="100"/>
        </p:scale>
        <p:origin x="2034" y="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ADDC7731-B67F-48B7-9E0B-1F910FFCA53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B406FF9-1499-4635-BDC7-8A0AD471B07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EA2AE5-520F-4D31-99F0-751301AEBE6B}" type="datetimeFigureOut">
              <a:rPr lang="fr-FR" smtClean="0"/>
              <a:t>23/09/2021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B25C654-9B8E-4A85-BC7F-3580AB9CB5E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836AB03-778E-4E01-B1EF-733E414C518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B11A60-4401-4233-BF5F-8102B43725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20785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5D0E43C9-C92C-42A7-87CC-9BF37F7C94FF}"/>
              </a:ext>
            </a:extLst>
          </p:cNvPr>
          <p:cNvGrpSpPr/>
          <p:nvPr userDrawn="1"/>
        </p:nvGrpSpPr>
        <p:grpSpPr>
          <a:xfrm>
            <a:off x="2521864" y="9502"/>
            <a:ext cx="1089018" cy="7466964"/>
            <a:chOff x="2521864" y="9502"/>
            <a:chExt cx="1089018" cy="7466964"/>
          </a:xfrm>
        </p:grpSpPr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BF681BAF-4FFF-44A3-9638-4B42300C3823}"/>
                </a:ext>
              </a:extLst>
            </p:cNvPr>
            <p:cNvSpPr/>
            <p:nvPr userDrawn="1"/>
          </p:nvSpPr>
          <p:spPr bwMode="auto">
            <a:xfrm rot="10800000">
              <a:off x="2521864" y="9502"/>
              <a:ext cx="958914" cy="4705043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fr-FR" sz="1579" dirty="0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867C6567-0B07-416C-AD3D-2B256D8F13B7}"/>
                </a:ext>
              </a:extLst>
            </p:cNvPr>
            <p:cNvSpPr/>
            <p:nvPr userDrawn="1"/>
          </p:nvSpPr>
          <p:spPr bwMode="auto">
            <a:xfrm rot="1700824">
              <a:off x="2786520" y="4742128"/>
              <a:ext cx="824362" cy="2734338"/>
            </a:xfrm>
            <a:custGeom>
              <a:avLst/>
              <a:gdLst>
                <a:gd name="connsiteX0" fmla="*/ 0 w 10000"/>
                <a:gd name="connsiteY0" fmla="*/ 0 h 10304"/>
                <a:gd name="connsiteX1" fmla="*/ 9573 w 10000"/>
                <a:gd name="connsiteY1" fmla="*/ 10304 h 10304"/>
                <a:gd name="connsiteX2" fmla="*/ 10000 w 10000"/>
                <a:gd name="connsiteY2" fmla="*/ 10000 h 10304"/>
                <a:gd name="connsiteX3" fmla="*/ 0 w 10000"/>
                <a:gd name="connsiteY3" fmla="*/ 0 h 10304"/>
                <a:gd name="connsiteX0" fmla="*/ 0 w 5434"/>
                <a:gd name="connsiteY0" fmla="*/ 0 h 5788"/>
                <a:gd name="connsiteX1" fmla="*/ 5007 w 5434"/>
                <a:gd name="connsiteY1" fmla="*/ 5788 h 5788"/>
                <a:gd name="connsiteX2" fmla="*/ 5434 w 5434"/>
                <a:gd name="connsiteY2" fmla="*/ 5484 h 5788"/>
                <a:gd name="connsiteX3" fmla="*/ 0 w 5434"/>
                <a:gd name="connsiteY3" fmla="*/ 0 h 5788"/>
                <a:gd name="connsiteX0" fmla="*/ 0 w 10000"/>
                <a:gd name="connsiteY0" fmla="*/ 0 h 9475"/>
                <a:gd name="connsiteX1" fmla="*/ 8965 w 10000"/>
                <a:gd name="connsiteY1" fmla="*/ 9323 h 9475"/>
                <a:gd name="connsiteX2" fmla="*/ 10000 w 10000"/>
                <a:gd name="connsiteY2" fmla="*/ 9475 h 9475"/>
                <a:gd name="connsiteX3" fmla="*/ 0 w 10000"/>
                <a:gd name="connsiteY3" fmla="*/ 0 h 9475"/>
                <a:gd name="connsiteX0" fmla="*/ 0 w 10000"/>
                <a:gd name="connsiteY0" fmla="*/ 0 h 10000"/>
                <a:gd name="connsiteX1" fmla="*/ 8790 w 10000"/>
                <a:gd name="connsiteY1" fmla="*/ 9891 h 10000"/>
                <a:gd name="connsiteX2" fmla="*/ 10000 w 10000"/>
                <a:gd name="connsiteY2" fmla="*/ 10000 h 10000"/>
                <a:gd name="connsiteX3" fmla="*/ 0 w 10000"/>
                <a:gd name="connsiteY3" fmla="*/ 0 h 10000"/>
                <a:gd name="connsiteX0" fmla="*/ 0 w 10000"/>
                <a:gd name="connsiteY0" fmla="*/ 0 h 10153"/>
                <a:gd name="connsiteX1" fmla="*/ 8661 w 10000"/>
                <a:gd name="connsiteY1" fmla="*/ 10153 h 10153"/>
                <a:gd name="connsiteX2" fmla="*/ 10000 w 10000"/>
                <a:gd name="connsiteY2" fmla="*/ 10000 h 10153"/>
                <a:gd name="connsiteX3" fmla="*/ 0 w 10000"/>
                <a:gd name="connsiteY3" fmla="*/ 0 h 10153"/>
                <a:gd name="connsiteX0" fmla="*/ 0 w 10000"/>
                <a:gd name="connsiteY0" fmla="*/ 0 h 10373"/>
                <a:gd name="connsiteX1" fmla="*/ 9453 w 10000"/>
                <a:gd name="connsiteY1" fmla="*/ 10373 h 10373"/>
                <a:gd name="connsiteX2" fmla="*/ 10000 w 10000"/>
                <a:gd name="connsiteY2" fmla="*/ 10000 h 10373"/>
                <a:gd name="connsiteX3" fmla="*/ 0 w 10000"/>
                <a:gd name="connsiteY3" fmla="*/ 0 h 10373"/>
                <a:gd name="connsiteX0" fmla="*/ 0 w 9604"/>
                <a:gd name="connsiteY0" fmla="*/ 0 h 10373"/>
                <a:gd name="connsiteX1" fmla="*/ 9453 w 9604"/>
                <a:gd name="connsiteY1" fmla="*/ 10373 h 10373"/>
                <a:gd name="connsiteX2" fmla="*/ 9604 w 9604"/>
                <a:gd name="connsiteY2" fmla="*/ 9890 h 10373"/>
                <a:gd name="connsiteX3" fmla="*/ 0 w 9604"/>
                <a:gd name="connsiteY3" fmla="*/ 0 h 10373"/>
                <a:gd name="connsiteX0" fmla="*/ 0 w 10000"/>
                <a:gd name="connsiteY0" fmla="*/ 0 h 10032"/>
                <a:gd name="connsiteX1" fmla="*/ 9338 w 10000"/>
                <a:gd name="connsiteY1" fmla="*/ 10032 h 10032"/>
                <a:gd name="connsiteX2" fmla="*/ 10000 w 10000"/>
                <a:gd name="connsiteY2" fmla="*/ 9534 h 10032"/>
                <a:gd name="connsiteX3" fmla="*/ 0 w 10000"/>
                <a:gd name="connsiteY3" fmla="*/ 0 h 10032"/>
                <a:gd name="connsiteX0" fmla="*/ 0 w 9682"/>
                <a:gd name="connsiteY0" fmla="*/ 0 h 10032"/>
                <a:gd name="connsiteX1" fmla="*/ 9338 w 9682"/>
                <a:gd name="connsiteY1" fmla="*/ 10032 h 10032"/>
                <a:gd name="connsiteX2" fmla="*/ 9682 w 9682"/>
                <a:gd name="connsiteY2" fmla="*/ 9905 h 10032"/>
                <a:gd name="connsiteX3" fmla="*/ 0 w 9682"/>
                <a:gd name="connsiteY3" fmla="*/ 0 h 10032"/>
                <a:gd name="connsiteX0" fmla="*/ 0 w 9812"/>
                <a:gd name="connsiteY0" fmla="*/ 0 h 10000"/>
                <a:gd name="connsiteX1" fmla="*/ 9645 w 9812"/>
                <a:gd name="connsiteY1" fmla="*/ 10000 h 10000"/>
                <a:gd name="connsiteX2" fmla="*/ 9812 w 9812"/>
                <a:gd name="connsiteY2" fmla="*/ 9763 h 10000"/>
                <a:gd name="connsiteX3" fmla="*/ 0 w 9812"/>
                <a:gd name="connsiteY3" fmla="*/ 0 h 10000"/>
                <a:gd name="connsiteX0" fmla="*/ 0 w 10000"/>
                <a:gd name="connsiteY0" fmla="*/ 0 h 9927"/>
                <a:gd name="connsiteX1" fmla="*/ 9652 w 10000"/>
                <a:gd name="connsiteY1" fmla="*/ 9927 h 9927"/>
                <a:gd name="connsiteX2" fmla="*/ 10000 w 10000"/>
                <a:gd name="connsiteY2" fmla="*/ 9763 h 9927"/>
                <a:gd name="connsiteX3" fmla="*/ 0 w 10000"/>
                <a:gd name="connsiteY3" fmla="*/ 0 h 9927"/>
                <a:gd name="connsiteX0" fmla="*/ 0 w 10589"/>
                <a:gd name="connsiteY0" fmla="*/ 0 h 10577"/>
                <a:gd name="connsiteX1" fmla="*/ 10241 w 10589"/>
                <a:gd name="connsiteY1" fmla="*/ 10577 h 10577"/>
                <a:gd name="connsiteX2" fmla="*/ 10589 w 10589"/>
                <a:gd name="connsiteY2" fmla="*/ 10412 h 10577"/>
                <a:gd name="connsiteX3" fmla="*/ 0 w 10589"/>
                <a:gd name="connsiteY3" fmla="*/ 0 h 10577"/>
                <a:gd name="connsiteX0" fmla="*/ 0 w 10589"/>
                <a:gd name="connsiteY0" fmla="*/ 0 h 10649"/>
                <a:gd name="connsiteX1" fmla="*/ 9988 w 10589"/>
                <a:gd name="connsiteY1" fmla="*/ 10649 h 10649"/>
                <a:gd name="connsiteX2" fmla="*/ 10589 w 10589"/>
                <a:gd name="connsiteY2" fmla="*/ 10412 h 10649"/>
                <a:gd name="connsiteX3" fmla="*/ 0 w 10589"/>
                <a:gd name="connsiteY3" fmla="*/ 0 h 10649"/>
                <a:gd name="connsiteX0" fmla="*/ 0 w 10188"/>
                <a:gd name="connsiteY0" fmla="*/ 0 h 10649"/>
                <a:gd name="connsiteX1" fmla="*/ 9988 w 10188"/>
                <a:gd name="connsiteY1" fmla="*/ 10649 h 10649"/>
                <a:gd name="connsiteX2" fmla="*/ 10188 w 10188"/>
                <a:gd name="connsiteY2" fmla="*/ 10460 h 10649"/>
                <a:gd name="connsiteX3" fmla="*/ 0 w 10188"/>
                <a:gd name="connsiteY3" fmla="*/ 0 h 10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88" h="10649">
                  <a:moveTo>
                    <a:pt x="0" y="0"/>
                  </a:moveTo>
                  <a:lnTo>
                    <a:pt x="9988" y="10649"/>
                  </a:lnTo>
                  <a:cubicBezTo>
                    <a:pt x="10042" y="10493"/>
                    <a:pt x="10133" y="10617"/>
                    <a:pt x="10188" y="1046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fr-FR" sz="1579" dirty="0"/>
            </a:p>
          </p:txBody>
        </p:sp>
      </p:grpSp>
      <p:sp>
        <p:nvSpPr>
          <p:cNvPr id="22" name="Freeform 9">
            <a:extLst>
              <a:ext uri="{FF2B5EF4-FFF2-40B4-BE49-F238E27FC236}">
                <a16:creationId xmlns:a16="http://schemas.microsoft.com/office/drawing/2014/main" id="{F638AE1E-16E9-40C8-8EEC-390268CDED3D}"/>
              </a:ext>
            </a:extLst>
          </p:cNvPr>
          <p:cNvSpPr/>
          <p:nvPr userDrawn="1"/>
        </p:nvSpPr>
        <p:spPr bwMode="auto">
          <a:xfrm rot="10800000">
            <a:off x="6139594" y="22507"/>
            <a:ext cx="958914" cy="4705043"/>
          </a:xfrm>
          <a:custGeom>
            <a:avLst/>
            <a:gdLst/>
            <a:ahLst/>
            <a:cxnLst/>
            <a:rect l="0" t="0" r="r" b="b"/>
            <a:pathLst>
              <a:path w="1697" h="2693">
                <a:moveTo>
                  <a:pt x="0" y="0"/>
                </a:moveTo>
                <a:lnTo>
                  <a:pt x="1622" y="2693"/>
                </a:lnTo>
                <a:lnTo>
                  <a:pt x="1697" y="26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fr-FR" sz="1579" dirty="0"/>
          </a:p>
        </p:txBody>
      </p:sp>
      <p:sp>
        <p:nvSpPr>
          <p:cNvPr id="23" name="Freeform 9">
            <a:extLst>
              <a:ext uri="{FF2B5EF4-FFF2-40B4-BE49-F238E27FC236}">
                <a16:creationId xmlns:a16="http://schemas.microsoft.com/office/drawing/2014/main" id="{70601E38-2A12-4929-95EE-17CBE387A93B}"/>
              </a:ext>
            </a:extLst>
          </p:cNvPr>
          <p:cNvSpPr/>
          <p:nvPr userDrawn="1"/>
        </p:nvSpPr>
        <p:spPr bwMode="auto">
          <a:xfrm rot="1700824">
            <a:off x="6424199" y="4767421"/>
            <a:ext cx="824362" cy="2721265"/>
          </a:xfrm>
          <a:custGeom>
            <a:avLst/>
            <a:gdLst>
              <a:gd name="connsiteX0" fmla="*/ 0 w 10000"/>
              <a:gd name="connsiteY0" fmla="*/ 0 h 10304"/>
              <a:gd name="connsiteX1" fmla="*/ 9573 w 10000"/>
              <a:gd name="connsiteY1" fmla="*/ 10304 h 10304"/>
              <a:gd name="connsiteX2" fmla="*/ 10000 w 10000"/>
              <a:gd name="connsiteY2" fmla="*/ 10000 h 10304"/>
              <a:gd name="connsiteX3" fmla="*/ 0 w 10000"/>
              <a:gd name="connsiteY3" fmla="*/ 0 h 10304"/>
              <a:gd name="connsiteX0" fmla="*/ 0 w 5434"/>
              <a:gd name="connsiteY0" fmla="*/ 0 h 5788"/>
              <a:gd name="connsiteX1" fmla="*/ 5007 w 5434"/>
              <a:gd name="connsiteY1" fmla="*/ 5788 h 5788"/>
              <a:gd name="connsiteX2" fmla="*/ 5434 w 5434"/>
              <a:gd name="connsiteY2" fmla="*/ 5484 h 5788"/>
              <a:gd name="connsiteX3" fmla="*/ 0 w 5434"/>
              <a:gd name="connsiteY3" fmla="*/ 0 h 5788"/>
              <a:gd name="connsiteX0" fmla="*/ 0 w 10000"/>
              <a:gd name="connsiteY0" fmla="*/ 0 h 9475"/>
              <a:gd name="connsiteX1" fmla="*/ 8965 w 10000"/>
              <a:gd name="connsiteY1" fmla="*/ 9323 h 9475"/>
              <a:gd name="connsiteX2" fmla="*/ 10000 w 10000"/>
              <a:gd name="connsiteY2" fmla="*/ 9475 h 9475"/>
              <a:gd name="connsiteX3" fmla="*/ 0 w 10000"/>
              <a:gd name="connsiteY3" fmla="*/ 0 h 9475"/>
              <a:gd name="connsiteX0" fmla="*/ 0 w 10000"/>
              <a:gd name="connsiteY0" fmla="*/ 0 h 10000"/>
              <a:gd name="connsiteX1" fmla="*/ 8790 w 10000"/>
              <a:gd name="connsiteY1" fmla="*/ 9891 h 10000"/>
              <a:gd name="connsiteX2" fmla="*/ 10000 w 10000"/>
              <a:gd name="connsiteY2" fmla="*/ 10000 h 10000"/>
              <a:gd name="connsiteX3" fmla="*/ 0 w 10000"/>
              <a:gd name="connsiteY3" fmla="*/ 0 h 10000"/>
              <a:gd name="connsiteX0" fmla="*/ 0 w 10000"/>
              <a:gd name="connsiteY0" fmla="*/ 0 h 10153"/>
              <a:gd name="connsiteX1" fmla="*/ 8661 w 10000"/>
              <a:gd name="connsiteY1" fmla="*/ 10153 h 10153"/>
              <a:gd name="connsiteX2" fmla="*/ 10000 w 10000"/>
              <a:gd name="connsiteY2" fmla="*/ 10000 h 10153"/>
              <a:gd name="connsiteX3" fmla="*/ 0 w 10000"/>
              <a:gd name="connsiteY3" fmla="*/ 0 h 10153"/>
              <a:gd name="connsiteX0" fmla="*/ 0 w 10000"/>
              <a:gd name="connsiteY0" fmla="*/ 0 h 10373"/>
              <a:gd name="connsiteX1" fmla="*/ 9453 w 10000"/>
              <a:gd name="connsiteY1" fmla="*/ 10373 h 10373"/>
              <a:gd name="connsiteX2" fmla="*/ 10000 w 10000"/>
              <a:gd name="connsiteY2" fmla="*/ 10000 h 10373"/>
              <a:gd name="connsiteX3" fmla="*/ 0 w 10000"/>
              <a:gd name="connsiteY3" fmla="*/ 0 h 10373"/>
              <a:gd name="connsiteX0" fmla="*/ 0 w 9604"/>
              <a:gd name="connsiteY0" fmla="*/ 0 h 10373"/>
              <a:gd name="connsiteX1" fmla="*/ 9453 w 9604"/>
              <a:gd name="connsiteY1" fmla="*/ 10373 h 10373"/>
              <a:gd name="connsiteX2" fmla="*/ 9604 w 9604"/>
              <a:gd name="connsiteY2" fmla="*/ 9890 h 10373"/>
              <a:gd name="connsiteX3" fmla="*/ 0 w 9604"/>
              <a:gd name="connsiteY3" fmla="*/ 0 h 10373"/>
              <a:gd name="connsiteX0" fmla="*/ 0 w 10000"/>
              <a:gd name="connsiteY0" fmla="*/ 0 h 10032"/>
              <a:gd name="connsiteX1" fmla="*/ 9338 w 10000"/>
              <a:gd name="connsiteY1" fmla="*/ 10032 h 10032"/>
              <a:gd name="connsiteX2" fmla="*/ 10000 w 10000"/>
              <a:gd name="connsiteY2" fmla="*/ 9534 h 10032"/>
              <a:gd name="connsiteX3" fmla="*/ 0 w 10000"/>
              <a:gd name="connsiteY3" fmla="*/ 0 h 10032"/>
              <a:gd name="connsiteX0" fmla="*/ 0 w 9682"/>
              <a:gd name="connsiteY0" fmla="*/ 0 h 10032"/>
              <a:gd name="connsiteX1" fmla="*/ 9338 w 9682"/>
              <a:gd name="connsiteY1" fmla="*/ 10032 h 10032"/>
              <a:gd name="connsiteX2" fmla="*/ 9682 w 9682"/>
              <a:gd name="connsiteY2" fmla="*/ 9905 h 10032"/>
              <a:gd name="connsiteX3" fmla="*/ 0 w 9682"/>
              <a:gd name="connsiteY3" fmla="*/ 0 h 10032"/>
              <a:gd name="connsiteX0" fmla="*/ 0 w 9812"/>
              <a:gd name="connsiteY0" fmla="*/ 0 h 10000"/>
              <a:gd name="connsiteX1" fmla="*/ 9645 w 9812"/>
              <a:gd name="connsiteY1" fmla="*/ 10000 h 10000"/>
              <a:gd name="connsiteX2" fmla="*/ 9812 w 9812"/>
              <a:gd name="connsiteY2" fmla="*/ 9763 h 10000"/>
              <a:gd name="connsiteX3" fmla="*/ 0 w 9812"/>
              <a:gd name="connsiteY3" fmla="*/ 0 h 10000"/>
              <a:gd name="connsiteX0" fmla="*/ 0 w 10000"/>
              <a:gd name="connsiteY0" fmla="*/ 0 h 9927"/>
              <a:gd name="connsiteX1" fmla="*/ 9652 w 10000"/>
              <a:gd name="connsiteY1" fmla="*/ 9927 h 9927"/>
              <a:gd name="connsiteX2" fmla="*/ 10000 w 10000"/>
              <a:gd name="connsiteY2" fmla="*/ 9763 h 9927"/>
              <a:gd name="connsiteX3" fmla="*/ 0 w 10000"/>
              <a:gd name="connsiteY3" fmla="*/ 0 h 9927"/>
              <a:gd name="connsiteX0" fmla="*/ 0 w 10589"/>
              <a:gd name="connsiteY0" fmla="*/ 0 h 10577"/>
              <a:gd name="connsiteX1" fmla="*/ 10241 w 10589"/>
              <a:gd name="connsiteY1" fmla="*/ 10577 h 10577"/>
              <a:gd name="connsiteX2" fmla="*/ 10589 w 10589"/>
              <a:gd name="connsiteY2" fmla="*/ 10412 h 10577"/>
              <a:gd name="connsiteX3" fmla="*/ 0 w 10589"/>
              <a:gd name="connsiteY3" fmla="*/ 0 h 10577"/>
              <a:gd name="connsiteX0" fmla="*/ 0 w 10589"/>
              <a:gd name="connsiteY0" fmla="*/ 0 h 10649"/>
              <a:gd name="connsiteX1" fmla="*/ 9988 w 10589"/>
              <a:gd name="connsiteY1" fmla="*/ 10649 h 10649"/>
              <a:gd name="connsiteX2" fmla="*/ 10589 w 10589"/>
              <a:gd name="connsiteY2" fmla="*/ 10412 h 10649"/>
              <a:gd name="connsiteX3" fmla="*/ 0 w 10589"/>
              <a:gd name="connsiteY3" fmla="*/ 0 h 10649"/>
              <a:gd name="connsiteX0" fmla="*/ 0 w 10188"/>
              <a:gd name="connsiteY0" fmla="*/ 0 h 10649"/>
              <a:gd name="connsiteX1" fmla="*/ 9988 w 10188"/>
              <a:gd name="connsiteY1" fmla="*/ 10649 h 10649"/>
              <a:gd name="connsiteX2" fmla="*/ 10188 w 10188"/>
              <a:gd name="connsiteY2" fmla="*/ 10460 h 10649"/>
              <a:gd name="connsiteX3" fmla="*/ 0 w 10188"/>
              <a:gd name="connsiteY3" fmla="*/ 0 h 10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88" h="10649">
                <a:moveTo>
                  <a:pt x="0" y="0"/>
                </a:moveTo>
                <a:lnTo>
                  <a:pt x="9988" y="10649"/>
                </a:lnTo>
                <a:cubicBezTo>
                  <a:pt x="10042" y="10493"/>
                  <a:pt x="10133" y="10617"/>
                  <a:pt x="10188" y="1046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fr-FR" sz="1579" dirty="0"/>
          </a:p>
        </p:txBody>
      </p:sp>
    </p:spTree>
    <p:extLst>
      <p:ext uri="{BB962C8B-B14F-4D97-AF65-F5344CB8AC3E}">
        <p14:creationId xmlns:p14="http://schemas.microsoft.com/office/powerpoint/2010/main" val="317742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apositive de ti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9">
            <a:extLst>
              <a:ext uri="{FF2B5EF4-FFF2-40B4-BE49-F238E27FC236}">
                <a16:creationId xmlns:a16="http://schemas.microsoft.com/office/drawing/2014/main" id="{3A3C66A0-F491-4FF5-B365-E2B7BAFA43CC}"/>
              </a:ext>
            </a:extLst>
          </p:cNvPr>
          <p:cNvSpPr/>
          <p:nvPr userDrawn="1"/>
        </p:nvSpPr>
        <p:spPr bwMode="auto">
          <a:xfrm rot="10800000">
            <a:off x="2616019" y="1509"/>
            <a:ext cx="990807" cy="4795226"/>
          </a:xfrm>
          <a:custGeom>
            <a:avLst/>
            <a:gdLst/>
            <a:ahLst/>
            <a:cxnLst/>
            <a:rect l="0" t="0" r="r" b="b"/>
            <a:pathLst>
              <a:path w="1697" h="2693">
                <a:moveTo>
                  <a:pt x="0" y="0"/>
                </a:moveTo>
                <a:lnTo>
                  <a:pt x="1622" y="2693"/>
                </a:lnTo>
                <a:lnTo>
                  <a:pt x="1697" y="26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fr-FR" sz="1579" dirty="0"/>
          </a:p>
        </p:txBody>
      </p:sp>
      <p:sp>
        <p:nvSpPr>
          <p:cNvPr id="21" name="Freeform 9">
            <a:extLst>
              <a:ext uri="{FF2B5EF4-FFF2-40B4-BE49-F238E27FC236}">
                <a16:creationId xmlns:a16="http://schemas.microsoft.com/office/drawing/2014/main" id="{B6AD2435-8C42-40A5-8B3D-AB3B6D118EB7}"/>
              </a:ext>
            </a:extLst>
          </p:cNvPr>
          <p:cNvSpPr/>
          <p:nvPr userDrawn="1"/>
        </p:nvSpPr>
        <p:spPr bwMode="auto">
          <a:xfrm rot="1700824">
            <a:off x="2995004" y="4752765"/>
            <a:ext cx="857535" cy="2780607"/>
          </a:xfrm>
          <a:custGeom>
            <a:avLst/>
            <a:gdLst>
              <a:gd name="connsiteX0" fmla="*/ 0 w 10000"/>
              <a:gd name="connsiteY0" fmla="*/ 0 h 10304"/>
              <a:gd name="connsiteX1" fmla="*/ 9573 w 10000"/>
              <a:gd name="connsiteY1" fmla="*/ 10304 h 10304"/>
              <a:gd name="connsiteX2" fmla="*/ 10000 w 10000"/>
              <a:gd name="connsiteY2" fmla="*/ 10000 h 10304"/>
              <a:gd name="connsiteX3" fmla="*/ 0 w 10000"/>
              <a:gd name="connsiteY3" fmla="*/ 0 h 10304"/>
              <a:gd name="connsiteX0" fmla="*/ 0 w 5434"/>
              <a:gd name="connsiteY0" fmla="*/ 0 h 5788"/>
              <a:gd name="connsiteX1" fmla="*/ 5007 w 5434"/>
              <a:gd name="connsiteY1" fmla="*/ 5788 h 5788"/>
              <a:gd name="connsiteX2" fmla="*/ 5434 w 5434"/>
              <a:gd name="connsiteY2" fmla="*/ 5484 h 5788"/>
              <a:gd name="connsiteX3" fmla="*/ 0 w 5434"/>
              <a:gd name="connsiteY3" fmla="*/ 0 h 5788"/>
              <a:gd name="connsiteX0" fmla="*/ 0 w 10000"/>
              <a:gd name="connsiteY0" fmla="*/ 0 h 9475"/>
              <a:gd name="connsiteX1" fmla="*/ 8965 w 10000"/>
              <a:gd name="connsiteY1" fmla="*/ 9323 h 9475"/>
              <a:gd name="connsiteX2" fmla="*/ 10000 w 10000"/>
              <a:gd name="connsiteY2" fmla="*/ 9475 h 9475"/>
              <a:gd name="connsiteX3" fmla="*/ 0 w 10000"/>
              <a:gd name="connsiteY3" fmla="*/ 0 h 9475"/>
              <a:gd name="connsiteX0" fmla="*/ 0 w 10000"/>
              <a:gd name="connsiteY0" fmla="*/ 0 h 10000"/>
              <a:gd name="connsiteX1" fmla="*/ 8790 w 10000"/>
              <a:gd name="connsiteY1" fmla="*/ 9891 h 10000"/>
              <a:gd name="connsiteX2" fmla="*/ 10000 w 10000"/>
              <a:gd name="connsiteY2" fmla="*/ 10000 h 10000"/>
              <a:gd name="connsiteX3" fmla="*/ 0 w 10000"/>
              <a:gd name="connsiteY3" fmla="*/ 0 h 10000"/>
              <a:gd name="connsiteX0" fmla="*/ 0 w 10000"/>
              <a:gd name="connsiteY0" fmla="*/ 0 h 10153"/>
              <a:gd name="connsiteX1" fmla="*/ 8661 w 10000"/>
              <a:gd name="connsiteY1" fmla="*/ 10153 h 10153"/>
              <a:gd name="connsiteX2" fmla="*/ 10000 w 10000"/>
              <a:gd name="connsiteY2" fmla="*/ 10000 h 10153"/>
              <a:gd name="connsiteX3" fmla="*/ 0 w 10000"/>
              <a:gd name="connsiteY3" fmla="*/ 0 h 10153"/>
              <a:gd name="connsiteX0" fmla="*/ 0 w 10000"/>
              <a:gd name="connsiteY0" fmla="*/ 0 h 10373"/>
              <a:gd name="connsiteX1" fmla="*/ 9453 w 10000"/>
              <a:gd name="connsiteY1" fmla="*/ 10373 h 10373"/>
              <a:gd name="connsiteX2" fmla="*/ 10000 w 10000"/>
              <a:gd name="connsiteY2" fmla="*/ 10000 h 10373"/>
              <a:gd name="connsiteX3" fmla="*/ 0 w 10000"/>
              <a:gd name="connsiteY3" fmla="*/ 0 h 10373"/>
              <a:gd name="connsiteX0" fmla="*/ 0 w 9604"/>
              <a:gd name="connsiteY0" fmla="*/ 0 h 10373"/>
              <a:gd name="connsiteX1" fmla="*/ 9453 w 9604"/>
              <a:gd name="connsiteY1" fmla="*/ 10373 h 10373"/>
              <a:gd name="connsiteX2" fmla="*/ 9604 w 9604"/>
              <a:gd name="connsiteY2" fmla="*/ 9890 h 10373"/>
              <a:gd name="connsiteX3" fmla="*/ 0 w 9604"/>
              <a:gd name="connsiteY3" fmla="*/ 0 h 10373"/>
              <a:gd name="connsiteX0" fmla="*/ 0 w 10000"/>
              <a:gd name="connsiteY0" fmla="*/ 0 h 10032"/>
              <a:gd name="connsiteX1" fmla="*/ 9338 w 10000"/>
              <a:gd name="connsiteY1" fmla="*/ 10032 h 10032"/>
              <a:gd name="connsiteX2" fmla="*/ 10000 w 10000"/>
              <a:gd name="connsiteY2" fmla="*/ 9534 h 10032"/>
              <a:gd name="connsiteX3" fmla="*/ 0 w 10000"/>
              <a:gd name="connsiteY3" fmla="*/ 0 h 10032"/>
              <a:gd name="connsiteX0" fmla="*/ 0 w 9682"/>
              <a:gd name="connsiteY0" fmla="*/ 0 h 10032"/>
              <a:gd name="connsiteX1" fmla="*/ 9338 w 9682"/>
              <a:gd name="connsiteY1" fmla="*/ 10032 h 10032"/>
              <a:gd name="connsiteX2" fmla="*/ 9682 w 9682"/>
              <a:gd name="connsiteY2" fmla="*/ 9905 h 10032"/>
              <a:gd name="connsiteX3" fmla="*/ 0 w 9682"/>
              <a:gd name="connsiteY3" fmla="*/ 0 h 10032"/>
              <a:gd name="connsiteX0" fmla="*/ 0 w 9812"/>
              <a:gd name="connsiteY0" fmla="*/ 0 h 10000"/>
              <a:gd name="connsiteX1" fmla="*/ 9645 w 9812"/>
              <a:gd name="connsiteY1" fmla="*/ 10000 h 10000"/>
              <a:gd name="connsiteX2" fmla="*/ 9812 w 9812"/>
              <a:gd name="connsiteY2" fmla="*/ 9763 h 10000"/>
              <a:gd name="connsiteX3" fmla="*/ 0 w 9812"/>
              <a:gd name="connsiteY3" fmla="*/ 0 h 10000"/>
              <a:gd name="connsiteX0" fmla="*/ 0 w 10000"/>
              <a:gd name="connsiteY0" fmla="*/ 0 h 9927"/>
              <a:gd name="connsiteX1" fmla="*/ 9652 w 10000"/>
              <a:gd name="connsiteY1" fmla="*/ 9927 h 9927"/>
              <a:gd name="connsiteX2" fmla="*/ 10000 w 10000"/>
              <a:gd name="connsiteY2" fmla="*/ 9763 h 9927"/>
              <a:gd name="connsiteX3" fmla="*/ 0 w 10000"/>
              <a:gd name="connsiteY3" fmla="*/ 0 h 9927"/>
              <a:gd name="connsiteX0" fmla="*/ 0 w 10589"/>
              <a:gd name="connsiteY0" fmla="*/ 0 h 10577"/>
              <a:gd name="connsiteX1" fmla="*/ 10241 w 10589"/>
              <a:gd name="connsiteY1" fmla="*/ 10577 h 10577"/>
              <a:gd name="connsiteX2" fmla="*/ 10589 w 10589"/>
              <a:gd name="connsiteY2" fmla="*/ 10412 h 10577"/>
              <a:gd name="connsiteX3" fmla="*/ 0 w 10589"/>
              <a:gd name="connsiteY3" fmla="*/ 0 h 10577"/>
              <a:gd name="connsiteX0" fmla="*/ 0 w 10589"/>
              <a:gd name="connsiteY0" fmla="*/ 0 h 10649"/>
              <a:gd name="connsiteX1" fmla="*/ 9988 w 10589"/>
              <a:gd name="connsiteY1" fmla="*/ 10649 h 10649"/>
              <a:gd name="connsiteX2" fmla="*/ 10589 w 10589"/>
              <a:gd name="connsiteY2" fmla="*/ 10412 h 10649"/>
              <a:gd name="connsiteX3" fmla="*/ 0 w 10589"/>
              <a:gd name="connsiteY3" fmla="*/ 0 h 10649"/>
              <a:gd name="connsiteX0" fmla="*/ 0 w 10188"/>
              <a:gd name="connsiteY0" fmla="*/ 0 h 10649"/>
              <a:gd name="connsiteX1" fmla="*/ 9988 w 10188"/>
              <a:gd name="connsiteY1" fmla="*/ 10649 h 10649"/>
              <a:gd name="connsiteX2" fmla="*/ 10188 w 10188"/>
              <a:gd name="connsiteY2" fmla="*/ 10460 h 10649"/>
              <a:gd name="connsiteX3" fmla="*/ 0 w 10188"/>
              <a:gd name="connsiteY3" fmla="*/ 0 h 10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88" h="10649">
                <a:moveTo>
                  <a:pt x="0" y="0"/>
                </a:moveTo>
                <a:lnTo>
                  <a:pt x="9988" y="10649"/>
                </a:lnTo>
                <a:cubicBezTo>
                  <a:pt x="10042" y="10493"/>
                  <a:pt x="10133" y="10617"/>
                  <a:pt x="10188" y="1046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fr-FR" sz="1579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8DB0C0-DFE8-4763-9B16-2F15BAA5F7C5}"/>
              </a:ext>
            </a:extLst>
          </p:cNvPr>
          <p:cNvGrpSpPr/>
          <p:nvPr userDrawn="1"/>
        </p:nvGrpSpPr>
        <p:grpSpPr>
          <a:xfrm>
            <a:off x="5722908" y="1"/>
            <a:ext cx="1459624" cy="7609208"/>
            <a:chOff x="2605745" y="0"/>
            <a:chExt cx="1664426" cy="6902935"/>
          </a:xfrm>
        </p:grpSpPr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7A498185-4CB0-4E55-B78B-DD0FEB47487A}"/>
                </a:ext>
              </a:extLst>
            </p:cNvPr>
            <p:cNvSpPr/>
            <p:nvPr userDrawn="1"/>
          </p:nvSpPr>
          <p:spPr bwMode="auto">
            <a:xfrm rot="10800000">
              <a:off x="2983075" y="1368"/>
              <a:ext cx="1129830" cy="4350142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fr-FR" sz="1579" dirty="0"/>
            </a:p>
          </p:txBody>
        </p: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A7BA2078-EC70-4356-A005-BA519E632B7D}"/>
                </a:ext>
              </a:extLst>
            </p:cNvPr>
            <p:cNvGrpSpPr/>
            <p:nvPr userDrawn="1"/>
          </p:nvGrpSpPr>
          <p:grpSpPr>
            <a:xfrm>
              <a:off x="2605745" y="0"/>
              <a:ext cx="1498957" cy="6902935"/>
              <a:chOff x="2605745" y="0"/>
              <a:chExt cx="1498957" cy="6902935"/>
            </a:xfrm>
          </p:grpSpPr>
          <p:sp>
            <p:nvSpPr>
              <p:cNvPr id="15" name="Freeform 12">
                <a:extLst>
                  <a:ext uri="{FF2B5EF4-FFF2-40B4-BE49-F238E27FC236}">
                    <a16:creationId xmlns:a16="http://schemas.microsoft.com/office/drawing/2014/main" id="{FA4B5342-27CC-4512-BF43-50FF88AF9EE3}"/>
                  </a:ext>
                </a:extLst>
              </p:cNvPr>
              <p:cNvSpPr/>
              <p:nvPr userDrawn="1"/>
            </p:nvSpPr>
            <p:spPr bwMode="auto">
              <a:xfrm rot="10800000">
                <a:off x="2605745" y="0"/>
                <a:ext cx="1498957" cy="4403238"/>
              </a:xfrm>
              <a:custGeom>
                <a:avLst/>
                <a:gdLst>
                  <a:gd name="connsiteX0" fmla="*/ 10000 w 10000"/>
                  <a:gd name="connsiteY0" fmla="*/ 10144 h 10144"/>
                  <a:gd name="connsiteX1" fmla="*/ 1169 w 10000"/>
                  <a:gd name="connsiteY1" fmla="*/ 556 h 10144"/>
                  <a:gd name="connsiteX2" fmla="*/ 1010 w 10000"/>
                  <a:gd name="connsiteY2" fmla="*/ 367 h 10144"/>
                  <a:gd name="connsiteX3" fmla="*/ 996 w 10000"/>
                  <a:gd name="connsiteY3" fmla="*/ 355 h 10144"/>
                  <a:gd name="connsiteX4" fmla="*/ 98 w 10000"/>
                  <a:gd name="connsiteY4" fmla="*/ 0 h 10144"/>
                  <a:gd name="connsiteX5" fmla="*/ 0 w 10000"/>
                  <a:gd name="connsiteY5" fmla="*/ 144 h 10144"/>
                  <a:gd name="connsiteX6" fmla="*/ 0 w 10000"/>
                  <a:gd name="connsiteY6" fmla="*/ 155 h 10144"/>
                  <a:gd name="connsiteX7" fmla="*/ 7516 w 10000"/>
                  <a:gd name="connsiteY7" fmla="*/ 10144 h 10144"/>
                  <a:gd name="connsiteX8" fmla="*/ 10000 w 10000"/>
                  <a:gd name="connsiteY8" fmla="*/ 10144 h 10144"/>
                  <a:gd name="connsiteX0" fmla="*/ 10000 w 10000"/>
                  <a:gd name="connsiteY0" fmla="*/ 10144 h 10144"/>
                  <a:gd name="connsiteX1" fmla="*/ 1169 w 10000"/>
                  <a:gd name="connsiteY1" fmla="*/ 556 h 10144"/>
                  <a:gd name="connsiteX2" fmla="*/ 1010 w 10000"/>
                  <a:gd name="connsiteY2" fmla="*/ 367 h 10144"/>
                  <a:gd name="connsiteX3" fmla="*/ 996 w 10000"/>
                  <a:gd name="connsiteY3" fmla="*/ 355 h 10144"/>
                  <a:gd name="connsiteX4" fmla="*/ 98 w 10000"/>
                  <a:gd name="connsiteY4" fmla="*/ 0 h 10144"/>
                  <a:gd name="connsiteX5" fmla="*/ 0 w 10000"/>
                  <a:gd name="connsiteY5" fmla="*/ 144 h 10144"/>
                  <a:gd name="connsiteX6" fmla="*/ 203 w 10000"/>
                  <a:gd name="connsiteY6" fmla="*/ 171 h 10144"/>
                  <a:gd name="connsiteX7" fmla="*/ 7516 w 10000"/>
                  <a:gd name="connsiteY7" fmla="*/ 10144 h 10144"/>
                  <a:gd name="connsiteX8" fmla="*/ 10000 w 10000"/>
                  <a:gd name="connsiteY8" fmla="*/ 10144 h 10144"/>
                  <a:gd name="connsiteX0" fmla="*/ 10316 w 10316"/>
                  <a:gd name="connsiteY0" fmla="*/ 10405 h 10405"/>
                  <a:gd name="connsiteX1" fmla="*/ 1485 w 10316"/>
                  <a:gd name="connsiteY1" fmla="*/ 817 h 10405"/>
                  <a:gd name="connsiteX2" fmla="*/ 1326 w 10316"/>
                  <a:gd name="connsiteY2" fmla="*/ 628 h 10405"/>
                  <a:gd name="connsiteX3" fmla="*/ 1312 w 10316"/>
                  <a:gd name="connsiteY3" fmla="*/ 616 h 10405"/>
                  <a:gd name="connsiteX4" fmla="*/ 414 w 10316"/>
                  <a:gd name="connsiteY4" fmla="*/ 261 h 10405"/>
                  <a:gd name="connsiteX5" fmla="*/ 0 w 10316"/>
                  <a:gd name="connsiteY5" fmla="*/ 4 h 10405"/>
                  <a:gd name="connsiteX6" fmla="*/ 519 w 10316"/>
                  <a:gd name="connsiteY6" fmla="*/ 432 h 10405"/>
                  <a:gd name="connsiteX7" fmla="*/ 7832 w 10316"/>
                  <a:gd name="connsiteY7" fmla="*/ 10405 h 10405"/>
                  <a:gd name="connsiteX8" fmla="*/ 10316 w 10316"/>
                  <a:gd name="connsiteY8" fmla="*/ 10405 h 10405"/>
                  <a:gd name="connsiteX0" fmla="*/ 9911 w 9911"/>
                  <a:gd name="connsiteY0" fmla="*/ 10156 h 10156"/>
                  <a:gd name="connsiteX1" fmla="*/ 1080 w 9911"/>
                  <a:gd name="connsiteY1" fmla="*/ 568 h 10156"/>
                  <a:gd name="connsiteX2" fmla="*/ 921 w 9911"/>
                  <a:gd name="connsiteY2" fmla="*/ 379 h 10156"/>
                  <a:gd name="connsiteX3" fmla="*/ 907 w 9911"/>
                  <a:gd name="connsiteY3" fmla="*/ 367 h 10156"/>
                  <a:gd name="connsiteX4" fmla="*/ 9 w 9911"/>
                  <a:gd name="connsiteY4" fmla="*/ 12 h 10156"/>
                  <a:gd name="connsiteX5" fmla="*/ 24 w 9911"/>
                  <a:gd name="connsiteY5" fmla="*/ 15 h 10156"/>
                  <a:gd name="connsiteX6" fmla="*/ 114 w 9911"/>
                  <a:gd name="connsiteY6" fmla="*/ 183 h 10156"/>
                  <a:gd name="connsiteX7" fmla="*/ 7427 w 9911"/>
                  <a:gd name="connsiteY7" fmla="*/ 10156 h 10156"/>
                  <a:gd name="connsiteX8" fmla="*/ 9911 w 9911"/>
                  <a:gd name="connsiteY8" fmla="*/ 10156 h 10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911" h="10156">
                    <a:moveTo>
                      <a:pt x="9911" y="10156"/>
                    </a:moveTo>
                    <a:lnTo>
                      <a:pt x="1080" y="568"/>
                    </a:lnTo>
                    <a:lnTo>
                      <a:pt x="921" y="379"/>
                    </a:lnTo>
                    <a:cubicBezTo>
                      <a:pt x="916" y="375"/>
                      <a:pt x="912" y="371"/>
                      <a:pt x="907" y="367"/>
                    </a:cubicBezTo>
                    <a:cubicBezTo>
                      <a:pt x="668" y="317"/>
                      <a:pt x="248" y="62"/>
                      <a:pt x="9" y="12"/>
                    </a:cubicBezTo>
                    <a:cubicBezTo>
                      <a:pt x="-24" y="60"/>
                      <a:pt x="57" y="-33"/>
                      <a:pt x="24" y="15"/>
                    </a:cubicBezTo>
                    <a:lnTo>
                      <a:pt x="114" y="183"/>
                    </a:lnTo>
                    <a:lnTo>
                      <a:pt x="7427" y="10156"/>
                    </a:lnTo>
                    <a:lnTo>
                      <a:pt x="9911" y="10156"/>
                    </a:lnTo>
                    <a:close/>
                  </a:path>
                </a:pathLst>
              </a:custGeom>
              <a:solidFill>
                <a:srgbClr val="5AADF8">
                  <a:alpha val="20000"/>
                </a:srgbClr>
              </a:solidFill>
              <a:ln>
                <a:noFill/>
              </a:ln>
            </p:spPr>
            <p:txBody>
              <a:bodyPr/>
              <a:lstStyle/>
              <a:p>
                <a:endParaRPr lang="fr-FR" sz="1579" dirty="0"/>
              </a:p>
            </p:txBody>
          </p:sp>
          <p:sp>
            <p:nvSpPr>
              <p:cNvPr id="16" name="Freeform 6">
                <a:extLst>
                  <a:ext uri="{FF2B5EF4-FFF2-40B4-BE49-F238E27FC236}">
                    <a16:creationId xmlns:a16="http://schemas.microsoft.com/office/drawing/2014/main" id="{0A84A3AF-9BF9-4D9D-A7E0-A292B6C5CFC6}"/>
                  </a:ext>
                </a:extLst>
              </p:cNvPr>
              <p:cNvSpPr/>
              <p:nvPr userDrawn="1"/>
            </p:nvSpPr>
            <p:spPr bwMode="auto">
              <a:xfrm rot="11038316">
                <a:off x="3728789" y="4233160"/>
                <a:ext cx="286085" cy="2669775"/>
              </a:xfrm>
              <a:custGeom>
                <a:avLst/>
                <a:gdLst>
                  <a:gd name="connsiteX0" fmla="*/ 0 w 10000"/>
                  <a:gd name="connsiteY0" fmla="*/ 9675 h 10284"/>
                  <a:gd name="connsiteX1" fmla="*/ 3854 w 10000"/>
                  <a:gd name="connsiteY1" fmla="*/ 10284 h 10284"/>
                  <a:gd name="connsiteX2" fmla="*/ 10000 w 10000"/>
                  <a:gd name="connsiteY2" fmla="*/ 0 h 10284"/>
                  <a:gd name="connsiteX3" fmla="*/ 6418 w 10000"/>
                  <a:gd name="connsiteY3" fmla="*/ 0 h 10284"/>
                  <a:gd name="connsiteX4" fmla="*/ 0 w 10000"/>
                  <a:gd name="connsiteY4" fmla="*/ 9675 h 10284"/>
                  <a:gd name="connsiteX0" fmla="*/ 0 w 11654"/>
                  <a:gd name="connsiteY0" fmla="*/ 9567 h 10284"/>
                  <a:gd name="connsiteX1" fmla="*/ 5508 w 11654"/>
                  <a:gd name="connsiteY1" fmla="*/ 10284 h 10284"/>
                  <a:gd name="connsiteX2" fmla="*/ 11654 w 11654"/>
                  <a:gd name="connsiteY2" fmla="*/ 0 h 10284"/>
                  <a:gd name="connsiteX3" fmla="*/ 8072 w 11654"/>
                  <a:gd name="connsiteY3" fmla="*/ 0 h 10284"/>
                  <a:gd name="connsiteX4" fmla="*/ 0 w 11654"/>
                  <a:gd name="connsiteY4" fmla="*/ 9567 h 10284"/>
                  <a:gd name="connsiteX0" fmla="*/ 0 w 11654"/>
                  <a:gd name="connsiteY0" fmla="*/ 9567 h 10284"/>
                  <a:gd name="connsiteX1" fmla="*/ 5508 w 11654"/>
                  <a:gd name="connsiteY1" fmla="*/ 10284 h 10284"/>
                  <a:gd name="connsiteX2" fmla="*/ 11654 w 11654"/>
                  <a:gd name="connsiteY2" fmla="*/ 0 h 10284"/>
                  <a:gd name="connsiteX3" fmla="*/ 7658 w 11654"/>
                  <a:gd name="connsiteY3" fmla="*/ 196 h 10284"/>
                  <a:gd name="connsiteX4" fmla="*/ 0 w 11654"/>
                  <a:gd name="connsiteY4" fmla="*/ 9567 h 10284"/>
                  <a:gd name="connsiteX0" fmla="*/ 0 w 8097"/>
                  <a:gd name="connsiteY0" fmla="*/ 9371 h 10088"/>
                  <a:gd name="connsiteX1" fmla="*/ 5508 w 8097"/>
                  <a:gd name="connsiteY1" fmla="*/ 10088 h 10088"/>
                  <a:gd name="connsiteX2" fmla="*/ 8097 w 8097"/>
                  <a:gd name="connsiteY2" fmla="*/ 0 h 10088"/>
                  <a:gd name="connsiteX3" fmla="*/ 7658 w 8097"/>
                  <a:gd name="connsiteY3" fmla="*/ 0 h 10088"/>
                  <a:gd name="connsiteX4" fmla="*/ 0 w 8097"/>
                  <a:gd name="connsiteY4" fmla="*/ 9371 h 10088"/>
                  <a:gd name="connsiteX0" fmla="*/ 0 w 12373"/>
                  <a:gd name="connsiteY0" fmla="*/ 9312 h 10023"/>
                  <a:gd name="connsiteX1" fmla="*/ 6803 w 12373"/>
                  <a:gd name="connsiteY1" fmla="*/ 10023 h 10023"/>
                  <a:gd name="connsiteX2" fmla="*/ 10000 w 12373"/>
                  <a:gd name="connsiteY2" fmla="*/ 23 h 10023"/>
                  <a:gd name="connsiteX3" fmla="*/ 12373 w 12373"/>
                  <a:gd name="connsiteY3" fmla="*/ 0 h 10023"/>
                  <a:gd name="connsiteX4" fmla="*/ 0 w 12373"/>
                  <a:gd name="connsiteY4" fmla="*/ 9312 h 10023"/>
                  <a:gd name="connsiteX0" fmla="*/ 0 w 12373"/>
                  <a:gd name="connsiteY0" fmla="*/ 9312 h 9641"/>
                  <a:gd name="connsiteX1" fmla="*/ 6532 w 12373"/>
                  <a:gd name="connsiteY1" fmla="*/ 9641 h 9641"/>
                  <a:gd name="connsiteX2" fmla="*/ 10000 w 12373"/>
                  <a:gd name="connsiteY2" fmla="*/ 23 h 9641"/>
                  <a:gd name="connsiteX3" fmla="*/ 12373 w 12373"/>
                  <a:gd name="connsiteY3" fmla="*/ 0 h 9641"/>
                  <a:gd name="connsiteX4" fmla="*/ 0 w 12373"/>
                  <a:gd name="connsiteY4" fmla="*/ 9312 h 9641"/>
                  <a:gd name="connsiteX0" fmla="*/ 0 w 10000"/>
                  <a:gd name="connsiteY0" fmla="*/ 9659 h 9755"/>
                  <a:gd name="connsiteX1" fmla="*/ 7059 w 10000"/>
                  <a:gd name="connsiteY1" fmla="*/ 9755 h 9755"/>
                  <a:gd name="connsiteX2" fmla="*/ 8082 w 10000"/>
                  <a:gd name="connsiteY2" fmla="*/ 24 h 9755"/>
                  <a:gd name="connsiteX3" fmla="*/ 10000 w 10000"/>
                  <a:gd name="connsiteY3" fmla="*/ 0 h 9755"/>
                  <a:gd name="connsiteX4" fmla="*/ 0 w 10000"/>
                  <a:gd name="connsiteY4" fmla="*/ 9659 h 9755"/>
                  <a:gd name="connsiteX0" fmla="*/ 0 w 7349"/>
                  <a:gd name="connsiteY0" fmla="*/ 9511 h 10000"/>
                  <a:gd name="connsiteX1" fmla="*/ 4408 w 7349"/>
                  <a:gd name="connsiteY1" fmla="*/ 10000 h 10000"/>
                  <a:gd name="connsiteX2" fmla="*/ 5431 w 7349"/>
                  <a:gd name="connsiteY2" fmla="*/ 25 h 10000"/>
                  <a:gd name="connsiteX3" fmla="*/ 7349 w 7349"/>
                  <a:gd name="connsiteY3" fmla="*/ 0 h 10000"/>
                  <a:gd name="connsiteX4" fmla="*/ 0 w 7349"/>
                  <a:gd name="connsiteY4" fmla="*/ 9511 h 10000"/>
                  <a:gd name="connsiteX0" fmla="*/ 0 w 7390"/>
                  <a:gd name="connsiteY0" fmla="*/ 9486 h 9975"/>
                  <a:gd name="connsiteX1" fmla="*/ 5998 w 7390"/>
                  <a:gd name="connsiteY1" fmla="*/ 9975 h 9975"/>
                  <a:gd name="connsiteX2" fmla="*/ 7390 w 7390"/>
                  <a:gd name="connsiteY2" fmla="*/ 0 h 9975"/>
                  <a:gd name="connsiteX3" fmla="*/ 1887 w 7390"/>
                  <a:gd name="connsiteY3" fmla="*/ 68 h 9975"/>
                  <a:gd name="connsiteX4" fmla="*/ 0 w 7390"/>
                  <a:gd name="connsiteY4" fmla="*/ 9486 h 9975"/>
                  <a:gd name="connsiteX0" fmla="*/ 0 w 12696"/>
                  <a:gd name="connsiteY0" fmla="*/ 9655 h 10145"/>
                  <a:gd name="connsiteX1" fmla="*/ 8116 w 12696"/>
                  <a:gd name="connsiteY1" fmla="*/ 10145 h 10145"/>
                  <a:gd name="connsiteX2" fmla="*/ 12696 w 12696"/>
                  <a:gd name="connsiteY2" fmla="*/ 0 h 10145"/>
                  <a:gd name="connsiteX3" fmla="*/ 2553 w 12696"/>
                  <a:gd name="connsiteY3" fmla="*/ 213 h 10145"/>
                  <a:gd name="connsiteX4" fmla="*/ 0 w 12696"/>
                  <a:gd name="connsiteY4" fmla="*/ 9655 h 10145"/>
                  <a:gd name="connsiteX0" fmla="*/ 0 w 12696"/>
                  <a:gd name="connsiteY0" fmla="*/ 9655 h 10145"/>
                  <a:gd name="connsiteX1" fmla="*/ 8116 w 12696"/>
                  <a:gd name="connsiteY1" fmla="*/ 10145 h 10145"/>
                  <a:gd name="connsiteX2" fmla="*/ 12696 w 12696"/>
                  <a:gd name="connsiteY2" fmla="*/ 0 h 10145"/>
                  <a:gd name="connsiteX3" fmla="*/ 11858 w 12696"/>
                  <a:gd name="connsiteY3" fmla="*/ 21 h 10145"/>
                  <a:gd name="connsiteX4" fmla="*/ 0 w 12696"/>
                  <a:gd name="connsiteY4" fmla="*/ 9655 h 10145"/>
                  <a:gd name="connsiteX0" fmla="*/ 0 w 12696"/>
                  <a:gd name="connsiteY0" fmla="*/ 9655 h 10145"/>
                  <a:gd name="connsiteX1" fmla="*/ 8116 w 12696"/>
                  <a:gd name="connsiteY1" fmla="*/ 10145 h 10145"/>
                  <a:gd name="connsiteX2" fmla="*/ 12696 w 12696"/>
                  <a:gd name="connsiteY2" fmla="*/ 0 h 10145"/>
                  <a:gd name="connsiteX3" fmla="*/ 8883 w 12696"/>
                  <a:gd name="connsiteY3" fmla="*/ 208 h 10145"/>
                  <a:gd name="connsiteX4" fmla="*/ 0 w 12696"/>
                  <a:gd name="connsiteY4" fmla="*/ 9655 h 10145"/>
                  <a:gd name="connsiteX0" fmla="*/ 0 w 14982"/>
                  <a:gd name="connsiteY0" fmla="*/ 9687 h 10177"/>
                  <a:gd name="connsiteX1" fmla="*/ 8116 w 14982"/>
                  <a:gd name="connsiteY1" fmla="*/ 10177 h 10177"/>
                  <a:gd name="connsiteX2" fmla="*/ 14982 w 14982"/>
                  <a:gd name="connsiteY2" fmla="*/ 0 h 10177"/>
                  <a:gd name="connsiteX3" fmla="*/ 8883 w 14982"/>
                  <a:gd name="connsiteY3" fmla="*/ 240 h 10177"/>
                  <a:gd name="connsiteX4" fmla="*/ 0 w 14982"/>
                  <a:gd name="connsiteY4" fmla="*/ 9687 h 10177"/>
                  <a:gd name="connsiteX0" fmla="*/ 0 w 14982"/>
                  <a:gd name="connsiteY0" fmla="*/ 9687 h 10177"/>
                  <a:gd name="connsiteX1" fmla="*/ 8116 w 14982"/>
                  <a:gd name="connsiteY1" fmla="*/ 10177 h 10177"/>
                  <a:gd name="connsiteX2" fmla="*/ 14982 w 14982"/>
                  <a:gd name="connsiteY2" fmla="*/ 0 h 10177"/>
                  <a:gd name="connsiteX3" fmla="*/ 13391 w 14982"/>
                  <a:gd name="connsiteY3" fmla="*/ 63 h 10177"/>
                  <a:gd name="connsiteX4" fmla="*/ 0 w 14982"/>
                  <a:gd name="connsiteY4" fmla="*/ 9687 h 10177"/>
                  <a:gd name="connsiteX0" fmla="*/ 0 w 14982"/>
                  <a:gd name="connsiteY0" fmla="*/ 9687 h 10025"/>
                  <a:gd name="connsiteX1" fmla="*/ 8340 w 14982"/>
                  <a:gd name="connsiteY1" fmla="*/ 10025 h 10025"/>
                  <a:gd name="connsiteX2" fmla="*/ 14982 w 14982"/>
                  <a:gd name="connsiteY2" fmla="*/ 0 h 10025"/>
                  <a:gd name="connsiteX3" fmla="*/ 13391 w 14982"/>
                  <a:gd name="connsiteY3" fmla="*/ 63 h 10025"/>
                  <a:gd name="connsiteX4" fmla="*/ 0 w 14982"/>
                  <a:gd name="connsiteY4" fmla="*/ 9687 h 10025"/>
                  <a:gd name="connsiteX0" fmla="*/ 0 w 14432"/>
                  <a:gd name="connsiteY0" fmla="*/ 9492 h 10025"/>
                  <a:gd name="connsiteX1" fmla="*/ 7790 w 14432"/>
                  <a:gd name="connsiteY1" fmla="*/ 10025 h 10025"/>
                  <a:gd name="connsiteX2" fmla="*/ 14432 w 14432"/>
                  <a:gd name="connsiteY2" fmla="*/ 0 h 10025"/>
                  <a:gd name="connsiteX3" fmla="*/ 12841 w 14432"/>
                  <a:gd name="connsiteY3" fmla="*/ 63 h 10025"/>
                  <a:gd name="connsiteX4" fmla="*/ 0 w 14432"/>
                  <a:gd name="connsiteY4" fmla="*/ 9492 h 10025"/>
                  <a:gd name="connsiteX0" fmla="*/ 0 w 14432"/>
                  <a:gd name="connsiteY0" fmla="*/ 9492 h 9986"/>
                  <a:gd name="connsiteX1" fmla="*/ 7389 w 14432"/>
                  <a:gd name="connsiteY1" fmla="*/ 9986 h 9986"/>
                  <a:gd name="connsiteX2" fmla="*/ 14432 w 14432"/>
                  <a:gd name="connsiteY2" fmla="*/ 0 h 9986"/>
                  <a:gd name="connsiteX3" fmla="*/ 12841 w 14432"/>
                  <a:gd name="connsiteY3" fmla="*/ 63 h 9986"/>
                  <a:gd name="connsiteX4" fmla="*/ 0 w 14432"/>
                  <a:gd name="connsiteY4" fmla="*/ 9492 h 9986"/>
                  <a:gd name="connsiteX0" fmla="*/ 0 w 10000"/>
                  <a:gd name="connsiteY0" fmla="*/ 9505 h 10041"/>
                  <a:gd name="connsiteX1" fmla="*/ 5023 w 10000"/>
                  <a:gd name="connsiteY1" fmla="*/ 10041 h 10041"/>
                  <a:gd name="connsiteX2" fmla="*/ 10000 w 10000"/>
                  <a:gd name="connsiteY2" fmla="*/ 0 h 10041"/>
                  <a:gd name="connsiteX3" fmla="*/ 8898 w 10000"/>
                  <a:gd name="connsiteY3" fmla="*/ 63 h 10041"/>
                  <a:gd name="connsiteX4" fmla="*/ 0 w 10000"/>
                  <a:gd name="connsiteY4" fmla="*/ 9505 h 10041"/>
                  <a:gd name="connsiteX0" fmla="*/ 0 w 9903"/>
                  <a:gd name="connsiteY0" fmla="*/ 9464 h 10041"/>
                  <a:gd name="connsiteX1" fmla="*/ 4926 w 9903"/>
                  <a:gd name="connsiteY1" fmla="*/ 10041 h 10041"/>
                  <a:gd name="connsiteX2" fmla="*/ 9903 w 9903"/>
                  <a:gd name="connsiteY2" fmla="*/ 0 h 10041"/>
                  <a:gd name="connsiteX3" fmla="*/ 8801 w 9903"/>
                  <a:gd name="connsiteY3" fmla="*/ 63 h 10041"/>
                  <a:gd name="connsiteX4" fmla="*/ 0 w 9903"/>
                  <a:gd name="connsiteY4" fmla="*/ 9464 h 10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03" h="10041">
                    <a:moveTo>
                      <a:pt x="0" y="9464"/>
                    </a:moveTo>
                    <a:lnTo>
                      <a:pt x="4926" y="10041"/>
                    </a:lnTo>
                    <a:lnTo>
                      <a:pt x="9903" y="0"/>
                    </a:lnTo>
                    <a:lnTo>
                      <a:pt x="8801" y="63"/>
                    </a:lnTo>
                    <a:lnTo>
                      <a:pt x="0" y="9464"/>
                    </a:lnTo>
                    <a:close/>
                  </a:path>
                </a:pathLst>
              </a:custGeom>
              <a:solidFill>
                <a:srgbClr val="5AADF8">
                  <a:alpha val="20000"/>
                </a:srgbClr>
              </a:solidFill>
              <a:ln>
                <a:noFill/>
              </a:ln>
            </p:spPr>
            <p:txBody>
              <a:bodyPr/>
              <a:lstStyle/>
              <a:p>
                <a:endParaRPr lang="fr-FR" sz="1579" dirty="0"/>
              </a:p>
            </p:txBody>
          </p:sp>
        </p:grp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D41ACE42-694B-47E8-9B5F-E347309CA055}"/>
                </a:ext>
              </a:extLst>
            </p:cNvPr>
            <p:cNvSpPr/>
            <p:nvPr userDrawn="1"/>
          </p:nvSpPr>
          <p:spPr bwMode="auto">
            <a:xfrm rot="1700824">
              <a:off x="3292314" y="4305828"/>
              <a:ext cx="977857" cy="2522516"/>
            </a:xfrm>
            <a:custGeom>
              <a:avLst/>
              <a:gdLst>
                <a:gd name="connsiteX0" fmla="*/ 0 w 10000"/>
                <a:gd name="connsiteY0" fmla="*/ 0 h 10304"/>
                <a:gd name="connsiteX1" fmla="*/ 9573 w 10000"/>
                <a:gd name="connsiteY1" fmla="*/ 10304 h 10304"/>
                <a:gd name="connsiteX2" fmla="*/ 10000 w 10000"/>
                <a:gd name="connsiteY2" fmla="*/ 10000 h 10304"/>
                <a:gd name="connsiteX3" fmla="*/ 0 w 10000"/>
                <a:gd name="connsiteY3" fmla="*/ 0 h 10304"/>
                <a:gd name="connsiteX0" fmla="*/ 0 w 5434"/>
                <a:gd name="connsiteY0" fmla="*/ 0 h 5788"/>
                <a:gd name="connsiteX1" fmla="*/ 5007 w 5434"/>
                <a:gd name="connsiteY1" fmla="*/ 5788 h 5788"/>
                <a:gd name="connsiteX2" fmla="*/ 5434 w 5434"/>
                <a:gd name="connsiteY2" fmla="*/ 5484 h 5788"/>
                <a:gd name="connsiteX3" fmla="*/ 0 w 5434"/>
                <a:gd name="connsiteY3" fmla="*/ 0 h 5788"/>
                <a:gd name="connsiteX0" fmla="*/ 0 w 10000"/>
                <a:gd name="connsiteY0" fmla="*/ 0 h 9475"/>
                <a:gd name="connsiteX1" fmla="*/ 8965 w 10000"/>
                <a:gd name="connsiteY1" fmla="*/ 9323 h 9475"/>
                <a:gd name="connsiteX2" fmla="*/ 10000 w 10000"/>
                <a:gd name="connsiteY2" fmla="*/ 9475 h 9475"/>
                <a:gd name="connsiteX3" fmla="*/ 0 w 10000"/>
                <a:gd name="connsiteY3" fmla="*/ 0 h 9475"/>
                <a:gd name="connsiteX0" fmla="*/ 0 w 10000"/>
                <a:gd name="connsiteY0" fmla="*/ 0 h 10000"/>
                <a:gd name="connsiteX1" fmla="*/ 8790 w 10000"/>
                <a:gd name="connsiteY1" fmla="*/ 9891 h 10000"/>
                <a:gd name="connsiteX2" fmla="*/ 10000 w 10000"/>
                <a:gd name="connsiteY2" fmla="*/ 10000 h 10000"/>
                <a:gd name="connsiteX3" fmla="*/ 0 w 10000"/>
                <a:gd name="connsiteY3" fmla="*/ 0 h 10000"/>
                <a:gd name="connsiteX0" fmla="*/ 0 w 10000"/>
                <a:gd name="connsiteY0" fmla="*/ 0 h 10153"/>
                <a:gd name="connsiteX1" fmla="*/ 8661 w 10000"/>
                <a:gd name="connsiteY1" fmla="*/ 10153 h 10153"/>
                <a:gd name="connsiteX2" fmla="*/ 10000 w 10000"/>
                <a:gd name="connsiteY2" fmla="*/ 10000 h 10153"/>
                <a:gd name="connsiteX3" fmla="*/ 0 w 10000"/>
                <a:gd name="connsiteY3" fmla="*/ 0 h 10153"/>
                <a:gd name="connsiteX0" fmla="*/ 0 w 10000"/>
                <a:gd name="connsiteY0" fmla="*/ 0 h 10373"/>
                <a:gd name="connsiteX1" fmla="*/ 9453 w 10000"/>
                <a:gd name="connsiteY1" fmla="*/ 10373 h 10373"/>
                <a:gd name="connsiteX2" fmla="*/ 10000 w 10000"/>
                <a:gd name="connsiteY2" fmla="*/ 10000 h 10373"/>
                <a:gd name="connsiteX3" fmla="*/ 0 w 10000"/>
                <a:gd name="connsiteY3" fmla="*/ 0 h 10373"/>
                <a:gd name="connsiteX0" fmla="*/ 0 w 9604"/>
                <a:gd name="connsiteY0" fmla="*/ 0 h 10373"/>
                <a:gd name="connsiteX1" fmla="*/ 9453 w 9604"/>
                <a:gd name="connsiteY1" fmla="*/ 10373 h 10373"/>
                <a:gd name="connsiteX2" fmla="*/ 9604 w 9604"/>
                <a:gd name="connsiteY2" fmla="*/ 9890 h 10373"/>
                <a:gd name="connsiteX3" fmla="*/ 0 w 9604"/>
                <a:gd name="connsiteY3" fmla="*/ 0 h 10373"/>
                <a:gd name="connsiteX0" fmla="*/ 0 w 10000"/>
                <a:gd name="connsiteY0" fmla="*/ 0 h 10032"/>
                <a:gd name="connsiteX1" fmla="*/ 9338 w 10000"/>
                <a:gd name="connsiteY1" fmla="*/ 10032 h 10032"/>
                <a:gd name="connsiteX2" fmla="*/ 10000 w 10000"/>
                <a:gd name="connsiteY2" fmla="*/ 9534 h 10032"/>
                <a:gd name="connsiteX3" fmla="*/ 0 w 10000"/>
                <a:gd name="connsiteY3" fmla="*/ 0 h 10032"/>
                <a:gd name="connsiteX0" fmla="*/ 0 w 9682"/>
                <a:gd name="connsiteY0" fmla="*/ 0 h 10032"/>
                <a:gd name="connsiteX1" fmla="*/ 9338 w 9682"/>
                <a:gd name="connsiteY1" fmla="*/ 10032 h 10032"/>
                <a:gd name="connsiteX2" fmla="*/ 9682 w 9682"/>
                <a:gd name="connsiteY2" fmla="*/ 9905 h 10032"/>
                <a:gd name="connsiteX3" fmla="*/ 0 w 9682"/>
                <a:gd name="connsiteY3" fmla="*/ 0 h 10032"/>
                <a:gd name="connsiteX0" fmla="*/ 0 w 9812"/>
                <a:gd name="connsiteY0" fmla="*/ 0 h 10000"/>
                <a:gd name="connsiteX1" fmla="*/ 9645 w 9812"/>
                <a:gd name="connsiteY1" fmla="*/ 10000 h 10000"/>
                <a:gd name="connsiteX2" fmla="*/ 9812 w 9812"/>
                <a:gd name="connsiteY2" fmla="*/ 9763 h 10000"/>
                <a:gd name="connsiteX3" fmla="*/ 0 w 9812"/>
                <a:gd name="connsiteY3" fmla="*/ 0 h 10000"/>
                <a:gd name="connsiteX0" fmla="*/ 0 w 10000"/>
                <a:gd name="connsiteY0" fmla="*/ 0 h 9927"/>
                <a:gd name="connsiteX1" fmla="*/ 9652 w 10000"/>
                <a:gd name="connsiteY1" fmla="*/ 9927 h 9927"/>
                <a:gd name="connsiteX2" fmla="*/ 10000 w 10000"/>
                <a:gd name="connsiteY2" fmla="*/ 9763 h 9927"/>
                <a:gd name="connsiteX3" fmla="*/ 0 w 10000"/>
                <a:gd name="connsiteY3" fmla="*/ 0 h 9927"/>
                <a:gd name="connsiteX0" fmla="*/ 0 w 10589"/>
                <a:gd name="connsiteY0" fmla="*/ 0 h 10577"/>
                <a:gd name="connsiteX1" fmla="*/ 10241 w 10589"/>
                <a:gd name="connsiteY1" fmla="*/ 10577 h 10577"/>
                <a:gd name="connsiteX2" fmla="*/ 10589 w 10589"/>
                <a:gd name="connsiteY2" fmla="*/ 10412 h 10577"/>
                <a:gd name="connsiteX3" fmla="*/ 0 w 10589"/>
                <a:gd name="connsiteY3" fmla="*/ 0 h 10577"/>
                <a:gd name="connsiteX0" fmla="*/ 0 w 10589"/>
                <a:gd name="connsiteY0" fmla="*/ 0 h 10649"/>
                <a:gd name="connsiteX1" fmla="*/ 9988 w 10589"/>
                <a:gd name="connsiteY1" fmla="*/ 10649 h 10649"/>
                <a:gd name="connsiteX2" fmla="*/ 10589 w 10589"/>
                <a:gd name="connsiteY2" fmla="*/ 10412 h 10649"/>
                <a:gd name="connsiteX3" fmla="*/ 0 w 10589"/>
                <a:gd name="connsiteY3" fmla="*/ 0 h 10649"/>
                <a:gd name="connsiteX0" fmla="*/ 0 w 10188"/>
                <a:gd name="connsiteY0" fmla="*/ 0 h 10649"/>
                <a:gd name="connsiteX1" fmla="*/ 9988 w 10188"/>
                <a:gd name="connsiteY1" fmla="*/ 10649 h 10649"/>
                <a:gd name="connsiteX2" fmla="*/ 10188 w 10188"/>
                <a:gd name="connsiteY2" fmla="*/ 10460 h 10649"/>
                <a:gd name="connsiteX3" fmla="*/ 0 w 10188"/>
                <a:gd name="connsiteY3" fmla="*/ 0 h 10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88" h="10649">
                  <a:moveTo>
                    <a:pt x="0" y="0"/>
                  </a:moveTo>
                  <a:lnTo>
                    <a:pt x="9988" y="10649"/>
                  </a:lnTo>
                  <a:cubicBezTo>
                    <a:pt x="10042" y="10493"/>
                    <a:pt x="10133" y="10617"/>
                    <a:pt x="10188" y="1046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fr-FR" sz="1579" dirty="0"/>
            </a:p>
          </p:txBody>
        </p:sp>
      </p:grpSp>
    </p:spTree>
    <p:extLst>
      <p:ext uri="{BB962C8B-B14F-4D97-AF65-F5344CB8AC3E}">
        <p14:creationId xmlns:p14="http://schemas.microsoft.com/office/powerpoint/2010/main" val="4101346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9">
            <a:extLst>
              <a:ext uri="{FF2B5EF4-FFF2-40B4-BE49-F238E27FC236}">
                <a16:creationId xmlns:a16="http://schemas.microsoft.com/office/drawing/2014/main" id="{3A3C66A0-F491-4FF5-B365-E2B7BAFA43CC}"/>
              </a:ext>
            </a:extLst>
          </p:cNvPr>
          <p:cNvSpPr/>
          <p:nvPr userDrawn="1"/>
        </p:nvSpPr>
        <p:spPr bwMode="auto">
          <a:xfrm rot="10800000">
            <a:off x="2616019" y="1509"/>
            <a:ext cx="990807" cy="4795226"/>
          </a:xfrm>
          <a:custGeom>
            <a:avLst/>
            <a:gdLst/>
            <a:ahLst/>
            <a:cxnLst/>
            <a:rect l="0" t="0" r="r" b="b"/>
            <a:pathLst>
              <a:path w="1697" h="2693">
                <a:moveTo>
                  <a:pt x="0" y="0"/>
                </a:moveTo>
                <a:lnTo>
                  <a:pt x="1622" y="2693"/>
                </a:lnTo>
                <a:lnTo>
                  <a:pt x="1697" y="26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fr-FR" sz="1579" dirty="0"/>
          </a:p>
        </p:txBody>
      </p:sp>
      <p:sp>
        <p:nvSpPr>
          <p:cNvPr id="21" name="Freeform 9">
            <a:extLst>
              <a:ext uri="{FF2B5EF4-FFF2-40B4-BE49-F238E27FC236}">
                <a16:creationId xmlns:a16="http://schemas.microsoft.com/office/drawing/2014/main" id="{B6AD2435-8C42-40A5-8B3D-AB3B6D118EB7}"/>
              </a:ext>
            </a:extLst>
          </p:cNvPr>
          <p:cNvSpPr/>
          <p:nvPr userDrawn="1"/>
        </p:nvSpPr>
        <p:spPr bwMode="auto">
          <a:xfrm rot="1700824">
            <a:off x="2887209" y="4746379"/>
            <a:ext cx="857535" cy="2780607"/>
          </a:xfrm>
          <a:custGeom>
            <a:avLst/>
            <a:gdLst>
              <a:gd name="connsiteX0" fmla="*/ 0 w 10000"/>
              <a:gd name="connsiteY0" fmla="*/ 0 h 10304"/>
              <a:gd name="connsiteX1" fmla="*/ 9573 w 10000"/>
              <a:gd name="connsiteY1" fmla="*/ 10304 h 10304"/>
              <a:gd name="connsiteX2" fmla="*/ 10000 w 10000"/>
              <a:gd name="connsiteY2" fmla="*/ 10000 h 10304"/>
              <a:gd name="connsiteX3" fmla="*/ 0 w 10000"/>
              <a:gd name="connsiteY3" fmla="*/ 0 h 10304"/>
              <a:gd name="connsiteX0" fmla="*/ 0 w 5434"/>
              <a:gd name="connsiteY0" fmla="*/ 0 h 5788"/>
              <a:gd name="connsiteX1" fmla="*/ 5007 w 5434"/>
              <a:gd name="connsiteY1" fmla="*/ 5788 h 5788"/>
              <a:gd name="connsiteX2" fmla="*/ 5434 w 5434"/>
              <a:gd name="connsiteY2" fmla="*/ 5484 h 5788"/>
              <a:gd name="connsiteX3" fmla="*/ 0 w 5434"/>
              <a:gd name="connsiteY3" fmla="*/ 0 h 5788"/>
              <a:gd name="connsiteX0" fmla="*/ 0 w 10000"/>
              <a:gd name="connsiteY0" fmla="*/ 0 h 9475"/>
              <a:gd name="connsiteX1" fmla="*/ 8965 w 10000"/>
              <a:gd name="connsiteY1" fmla="*/ 9323 h 9475"/>
              <a:gd name="connsiteX2" fmla="*/ 10000 w 10000"/>
              <a:gd name="connsiteY2" fmla="*/ 9475 h 9475"/>
              <a:gd name="connsiteX3" fmla="*/ 0 w 10000"/>
              <a:gd name="connsiteY3" fmla="*/ 0 h 9475"/>
              <a:gd name="connsiteX0" fmla="*/ 0 w 10000"/>
              <a:gd name="connsiteY0" fmla="*/ 0 h 10000"/>
              <a:gd name="connsiteX1" fmla="*/ 8790 w 10000"/>
              <a:gd name="connsiteY1" fmla="*/ 9891 h 10000"/>
              <a:gd name="connsiteX2" fmla="*/ 10000 w 10000"/>
              <a:gd name="connsiteY2" fmla="*/ 10000 h 10000"/>
              <a:gd name="connsiteX3" fmla="*/ 0 w 10000"/>
              <a:gd name="connsiteY3" fmla="*/ 0 h 10000"/>
              <a:gd name="connsiteX0" fmla="*/ 0 w 10000"/>
              <a:gd name="connsiteY0" fmla="*/ 0 h 10153"/>
              <a:gd name="connsiteX1" fmla="*/ 8661 w 10000"/>
              <a:gd name="connsiteY1" fmla="*/ 10153 h 10153"/>
              <a:gd name="connsiteX2" fmla="*/ 10000 w 10000"/>
              <a:gd name="connsiteY2" fmla="*/ 10000 h 10153"/>
              <a:gd name="connsiteX3" fmla="*/ 0 w 10000"/>
              <a:gd name="connsiteY3" fmla="*/ 0 h 10153"/>
              <a:gd name="connsiteX0" fmla="*/ 0 w 10000"/>
              <a:gd name="connsiteY0" fmla="*/ 0 h 10373"/>
              <a:gd name="connsiteX1" fmla="*/ 9453 w 10000"/>
              <a:gd name="connsiteY1" fmla="*/ 10373 h 10373"/>
              <a:gd name="connsiteX2" fmla="*/ 10000 w 10000"/>
              <a:gd name="connsiteY2" fmla="*/ 10000 h 10373"/>
              <a:gd name="connsiteX3" fmla="*/ 0 w 10000"/>
              <a:gd name="connsiteY3" fmla="*/ 0 h 10373"/>
              <a:gd name="connsiteX0" fmla="*/ 0 w 9604"/>
              <a:gd name="connsiteY0" fmla="*/ 0 h 10373"/>
              <a:gd name="connsiteX1" fmla="*/ 9453 w 9604"/>
              <a:gd name="connsiteY1" fmla="*/ 10373 h 10373"/>
              <a:gd name="connsiteX2" fmla="*/ 9604 w 9604"/>
              <a:gd name="connsiteY2" fmla="*/ 9890 h 10373"/>
              <a:gd name="connsiteX3" fmla="*/ 0 w 9604"/>
              <a:gd name="connsiteY3" fmla="*/ 0 h 10373"/>
              <a:gd name="connsiteX0" fmla="*/ 0 w 10000"/>
              <a:gd name="connsiteY0" fmla="*/ 0 h 10032"/>
              <a:gd name="connsiteX1" fmla="*/ 9338 w 10000"/>
              <a:gd name="connsiteY1" fmla="*/ 10032 h 10032"/>
              <a:gd name="connsiteX2" fmla="*/ 10000 w 10000"/>
              <a:gd name="connsiteY2" fmla="*/ 9534 h 10032"/>
              <a:gd name="connsiteX3" fmla="*/ 0 w 10000"/>
              <a:gd name="connsiteY3" fmla="*/ 0 h 10032"/>
              <a:gd name="connsiteX0" fmla="*/ 0 w 9682"/>
              <a:gd name="connsiteY0" fmla="*/ 0 h 10032"/>
              <a:gd name="connsiteX1" fmla="*/ 9338 w 9682"/>
              <a:gd name="connsiteY1" fmla="*/ 10032 h 10032"/>
              <a:gd name="connsiteX2" fmla="*/ 9682 w 9682"/>
              <a:gd name="connsiteY2" fmla="*/ 9905 h 10032"/>
              <a:gd name="connsiteX3" fmla="*/ 0 w 9682"/>
              <a:gd name="connsiteY3" fmla="*/ 0 h 10032"/>
              <a:gd name="connsiteX0" fmla="*/ 0 w 9812"/>
              <a:gd name="connsiteY0" fmla="*/ 0 h 10000"/>
              <a:gd name="connsiteX1" fmla="*/ 9645 w 9812"/>
              <a:gd name="connsiteY1" fmla="*/ 10000 h 10000"/>
              <a:gd name="connsiteX2" fmla="*/ 9812 w 9812"/>
              <a:gd name="connsiteY2" fmla="*/ 9763 h 10000"/>
              <a:gd name="connsiteX3" fmla="*/ 0 w 9812"/>
              <a:gd name="connsiteY3" fmla="*/ 0 h 10000"/>
              <a:gd name="connsiteX0" fmla="*/ 0 w 10000"/>
              <a:gd name="connsiteY0" fmla="*/ 0 h 9927"/>
              <a:gd name="connsiteX1" fmla="*/ 9652 w 10000"/>
              <a:gd name="connsiteY1" fmla="*/ 9927 h 9927"/>
              <a:gd name="connsiteX2" fmla="*/ 10000 w 10000"/>
              <a:gd name="connsiteY2" fmla="*/ 9763 h 9927"/>
              <a:gd name="connsiteX3" fmla="*/ 0 w 10000"/>
              <a:gd name="connsiteY3" fmla="*/ 0 h 9927"/>
              <a:gd name="connsiteX0" fmla="*/ 0 w 10589"/>
              <a:gd name="connsiteY0" fmla="*/ 0 h 10577"/>
              <a:gd name="connsiteX1" fmla="*/ 10241 w 10589"/>
              <a:gd name="connsiteY1" fmla="*/ 10577 h 10577"/>
              <a:gd name="connsiteX2" fmla="*/ 10589 w 10589"/>
              <a:gd name="connsiteY2" fmla="*/ 10412 h 10577"/>
              <a:gd name="connsiteX3" fmla="*/ 0 w 10589"/>
              <a:gd name="connsiteY3" fmla="*/ 0 h 10577"/>
              <a:gd name="connsiteX0" fmla="*/ 0 w 10589"/>
              <a:gd name="connsiteY0" fmla="*/ 0 h 10649"/>
              <a:gd name="connsiteX1" fmla="*/ 9988 w 10589"/>
              <a:gd name="connsiteY1" fmla="*/ 10649 h 10649"/>
              <a:gd name="connsiteX2" fmla="*/ 10589 w 10589"/>
              <a:gd name="connsiteY2" fmla="*/ 10412 h 10649"/>
              <a:gd name="connsiteX3" fmla="*/ 0 w 10589"/>
              <a:gd name="connsiteY3" fmla="*/ 0 h 10649"/>
              <a:gd name="connsiteX0" fmla="*/ 0 w 10188"/>
              <a:gd name="connsiteY0" fmla="*/ 0 h 10649"/>
              <a:gd name="connsiteX1" fmla="*/ 9988 w 10188"/>
              <a:gd name="connsiteY1" fmla="*/ 10649 h 10649"/>
              <a:gd name="connsiteX2" fmla="*/ 10188 w 10188"/>
              <a:gd name="connsiteY2" fmla="*/ 10460 h 10649"/>
              <a:gd name="connsiteX3" fmla="*/ 0 w 10188"/>
              <a:gd name="connsiteY3" fmla="*/ 0 h 10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88" h="10649">
                <a:moveTo>
                  <a:pt x="0" y="0"/>
                </a:moveTo>
                <a:lnTo>
                  <a:pt x="9988" y="10649"/>
                </a:lnTo>
                <a:cubicBezTo>
                  <a:pt x="10042" y="10493"/>
                  <a:pt x="10133" y="10617"/>
                  <a:pt x="10188" y="1046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fr-FR" sz="1579" dirty="0"/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D5DA6030-7138-41BB-8FD0-4CB62A655701}"/>
              </a:ext>
            </a:extLst>
          </p:cNvPr>
          <p:cNvGrpSpPr/>
          <p:nvPr userDrawn="1"/>
        </p:nvGrpSpPr>
        <p:grpSpPr>
          <a:xfrm>
            <a:off x="5927768" y="6388"/>
            <a:ext cx="1459624" cy="7609787"/>
            <a:chOff x="2912191" y="-223"/>
            <a:chExt cx="1664426" cy="6903461"/>
          </a:xfrm>
        </p:grpSpPr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B9334F17-5465-4356-801E-AB32529F3774}"/>
                </a:ext>
              </a:extLst>
            </p:cNvPr>
            <p:cNvSpPr/>
            <p:nvPr userDrawn="1"/>
          </p:nvSpPr>
          <p:spPr bwMode="auto">
            <a:xfrm rot="10800000">
              <a:off x="3289521" y="1145"/>
              <a:ext cx="1129830" cy="4350142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fr-FR" sz="1579" dirty="0"/>
            </a:p>
          </p:txBody>
        </p:sp>
        <p:sp>
          <p:nvSpPr>
            <p:cNvPr id="30" name="Freeform 12">
              <a:extLst>
                <a:ext uri="{FF2B5EF4-FFF2-40B4-BE49-F238E27FC236}">
                  <a16:creationId xmlns:a16="http://schemas.microsoft.com/office/drawing/2014/main" id="{81EEC28C-89C8-4065-9751-FE5171B2148E}"/>
                </a:ext>
              </a:extLst>
            </p:cNvPr>
            <p:cNvSpPr/>
            <p:nvPr userDrawn="1"/>
          </p:nvSpPr>
          <p:spPr bwMode="auto">
            <a:xfrm rot="10800000">
              <a:off x="2912191" y="-223"/>
              <a:ext cx="1498957" cy="4403238"/>
            </a:xfrm>
            <a:custGeom>
              <a:avLst/>
              <a:gdLst>
                <a:gd name="connsiteX0" fmla="*/ 10000 w 10000"/>
                <a:gd name="connsiteY0" fmla="*/ 10144 h 10144"/>
                <a:gd name="connsiteX1" fmla="*/ 1169 w 10000"/>
                <a:gd name="connsiteY1" fmla="*/ 556 h 10144"/>
                <a:gd name="connsiteX2" fmla="*/ 1010 w 10000"/>
                <a:gd name="connsiteY2" fmla="*/ 367 h 10144"/>
                <a:gd name="connsiteX3" fmla="*/ 996 w 10000"/>
                <a:gd name="connsiteY3" fmla="*/ 355 h 10144"/>
                <a:gd name="connsiteX4" fmla="*/ 98 w 10000"/>
                <a:gd name="connsiteY4" fmla="*/ 0 h 10144"/>
                <a:gd name="connsiteX5" fmla="*/ 0 w 10000"/>
                <a:gd name="connsiteY5" fmla="*/ 144 h 10144"/>
                <a:gd name="connsiteX6" fmla="*/ 0 w 10000"/>
                <a:gd name="connsiteY6" fmla="*/ 155 h 10144"/>
                <a:gd name="connsiteX7" fmla="*/ 7516 w 10000"/>
                <a:gd name="connsiteY7" fmla="*/ 10144 h 10144"/>
                <a:gd name="connsiteX8" fmla="*/ 10000 w 10000"/>
                <a:gd name="connsiteY8" fmla="*/ 10144 h 10144"/>
                <a:gd name="connsiteX0" fmla="*/ 10000 w 10000"/>
                <a:gd name="connsiteY0" fmla="*/ 10144 h 10144"/>
                <a:gd name="connsiteX1" fmla="*/ 1169 w 10000"/>
                <a:gd name="connsiteY1" fmla="*/ 556 h 10144"/>
                <a:gd name="connsiteX2" fmla="*/ 1010 w 10000"/>
                <a:gd name="connsiteY2" fmla="*/ 367 h 10144"/>
                <a:gd name="connsiteX3" fmla="*/ 996 w 10000"/>
                <a:gd name="connsiteY3" fmla="*/ 355 h 10144"/>
                <a:gd name="connsiteX4" fmla="*/ 98 w 10000"/>
                <a:gd name="connsiteY4" fmla="*/ 0 h 10144"/>
                <a:gd name="connsiteX5" fmla="*/ 0 w 10000"/>
                <a:gd name="connsiteY5" fmla="*/ 144 h 10144"/>
                <a:gd name="connsiteX6" fmla="*/ 203 w 10000"/>
                <a:gd name="connsiteY6" fmla="*/ 171 h 10144"/>
                <a:gd name="connsiteX7" fmla="*/ 7516 w 10000"/>
                <a:gd name="connsiteY7" fmla="*/ 10144 h 10144"/>
                <a:gd name="connsiteX8" fmla="*/ 10000 w 10000"/>
                <a:gd name="connsiteY8" fmla="*/ 10144 h 10144"/>
                <a:gd name="connsiteX0" fmla="*/ 10316 w 10316"/>
                <a:gd name="connsiteY0" fmla="*/ 10405 h 10405"/>
                <a:gd name="connsiteX1" fmla="*/ 1485 w 10316"/>
                <a:gd name="connsiteY1" fmla="*/ 817 h 10405"/>
                <a:gd name="connsiteX2" fmla="*/ 1326 w 10316"/>
                <a:gd name="connsiteY2" fmla="*/ 628 h 10405"/>
                <a:gd name="connsiteX3" fmla="*/ 1312 w 10316"/>
                <a:gd name="connsiteY3" fmla="*/ 616 h 10405"/>
                <a:gd name="connsiteX4" fmla="*/ 414 w 10316"/>
                <a:gd name="connsiteY4" fmla="*/ 261 h 10405"/>
                <a:gd name="connsiteX5" fmla="*/ 0 w 10316"/>
                <a:gd name="connsiteY5" fmla="*/ 4 h 10405"/>
                <a:gd name="connsiteX6" fmla="*/ 519 w 10316"/>
                <a:gd name="connsiteY6" fmla="*/ 432 h 10405"/>
                <a:gd name="connsiteX7" fmla="*/ 7832 w 10316"/>
                <a:gd name="connsiteY7" fmla="*/ 10405 h 10405"/>
                <a:gd name="connsiteX8" fmla="*/ 10316 w 10316"/>
                <a:gd name="connsiteY8" fmla="*/ 10405 h 10405"/>
                <a:gd name="connsiteX0" fmla="*/ 9911 w 9911"/>
                <a:gd name="connsiteY0" fmla="*/ 10156 h 10156"/>
                <a:gd name="connsiteX1" fmla="*/ 1080 w 9911"/>
                <a:gd name="connsiteY1" fmla="*/ 568 h 10156"/>
                <a:gd name="connsiteX2" fmla="*/ 921 w 9911"/>
                <a:gd name="connsiteY2" fmla="*/ 379 h 10156"/>
                <a:gd name="connsiteX3" fmla="*/ 907 w 9911"/>
                <a:gd name="connsiteY3" fmla="*/ 367 h 10156"/>
                <a:gd name="connsiteX4" fmla="*/ 9 w 9911"/>
                <a:gd name="connsiteY4" fmla="*/ 12 h 10156"/>
                <a:gd name="connsiteX5" fmla="*/ 24 w 9911"/>
                <a:gd name="connsiteY5" fmla="*/ 15 h 10156"/>
                <a:gd name="connsiteX6" fmla="*/ 114 w 9911"/>
                <a:gd name="connsiteY6" fmla="*/ 183 h 10156"/>
                <a:gd name="connsiteX7" fmla="*/ 7427 w 9911"/>
                <a:gd name="connsiteY7" fmla="*/ 10156 h 10156"/>
                <a:gd name="connsiteX8" fmla="*/ 9911 w 9911"/>
                <a:gd name="connsiteY8" fmla="*/ 10156 h 10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911" h="10156">
                  <a:moveTo>
                    <a:pt x="9911" y="10156"/>
                  </a:moveTo>
                  <a:lnTo>
                    <a:pt x="1080" y="568"/>
                  </a:lnTo>
                  <a:lnTo>
                    <a:pt x="921" y="379"/>
                  </a:lnTo>
                  <a:cubicBezTo>
                    <a:pt x="916" y="375"/>
                    <a:pt x="912" y="371"/>
                    <a:pt x="907" y="367"/>
                  </a:cubicBezTo>
                  <a:cubicBezTo>
                    <a:pt x="668" y="317"/>
                    <a:pt x="248" y="62"/>
                    <a:pt x="9" y="12"/>
                  </a:cubicBezTo>
                  <a:cubicBezTo>
                    <a:pt x="-24" y="60"/>
                    <a:pt x="57" y="-33"/>
                    <a:pt x="24" y="15"/>
                  </a:cubicBezTo>
                  <a:lnTo>
                    <a:pt x="114" y="183"/>
                  </a:lnTo>
                  <a:lnTo>
                    <a:pt x="7427" y="10156"/>
                  </a:lnTo>
                  <a:lnTo>
                    <a:pt x="9911" y="10156"/>
                  </a:lnTo>
                  <a:close/>
                </a:path>
              </a:pathLst>
            </a:custGeom>
            <a:solidFill>
              <a:srgbClr val="5AADF8">
                <a:alpha val="20000"/>
              </a:srgbClr>
            </a:solidFill>
            <a:ln>
              <a:noFill/>
            </a:ln>
          </p:spPr>
          <p:txBody>
            <a:bodyPr/>
            <a:lstStyle/>
            <a:p>
              <a:endParaRPr lang="fr-FR" sz="1579" dirty="0"/>
            </a:p>
          </p:txBody>
        </p:sp>
        <p:sp>
          <p:nvSpPr>
            <p:cNvPr id="31" name="Freeform 6">
              <a:extLst>
                <a:ext uri="{FF2B5EF4-FFF2-40B4-BE49-F238E27FC236}">
                  <a16:creationId xmlns:a16="http://schemas.microsoft.com/office/drawing/2014/main" id="{3191013D-F3E6-4911-B5D0-89616D255DBB}"/>
                </a:ext>
              </a:extLst>
            </p:cNvPr>
            <p:cNvSpPr/>
            <p:nvPr userDrawn="1"/>
          </p:nvSpPr>
          <p:spPr bwMode="auto">
            <a:xfrm rot="11038316">
              <a:off x="4036603" y="4193508"/>
              <a:ext cx="299896" cy="2709730"/>
            </a:xfrm>
            <a:custGeom>
              <a:avLst/>
              <a:gdLst>
                <a:gd name="connsiteX0" fmla="*/ 0 w 10000"/>
                <a:gd name="connsiteY0" fmla="*/ 9675 h 10284"/>
                <a:gd name="connsiteX1" fmla="*/ 3854 w 10000"/>
                <a:gd name="connsiteY1" fmla="*/ 10284 h 10284"/>
                <a:gd name="connsiteX2" fmla="*/ 10000 w 10000"/>
                <a:gd name="connsiteY2" fmla="*/ 0 h 10284"/>
                <a:gd name="connsiteX3" fmla="*/ 6418 w 10000"/>
                <a:gd name="connsiteY3" fmla="*/ 0 h 10284"/>
                <a:gd name="connsiteX4" fmla="*/ 0 w 10000"/>
                <a:gd name="connsiteY4" fmla="*/ 9675 h 10284"/>
                <a:gd name="connsiteX0" fmla="*/ 0 w 11654"/>
                <a:gd name="connsiteY0" fmla="*/ 9567 h 10284"/>
                <a:gd name="connsiteX1" fmla="*/ 5508 w 11654"/>
                <a:gd name="connsiteY1" fmla="*/ 10284 h 10284"/>
                <a:gd name="connsiteX2" fmla="*/ 11654 w 11654"/>
                <a:gd name="connsiteY2" fmla="*/ 0 h 10284"/>
                <a:gd name="connsiteX3" fmla="*/ 8072 w 11654"/>
                <a:gd name="connsiteY3" fmla="*/ 0 h 10284"/>
                <a:gd name="connsiteX4" fmla="*/ 0 w 11654"/>
                <a:gd name="connsiteY4" fmla="*/ 9567 h 10284"/>
                <a:gd name="connsiteX0" fmla="*/ 0 w 11654"/>
                <a:gd name="connsiteY0" fmla="*/ 9567 h 10284"/>
                <a:gd name="connsiteX1" fmla="*/ 5508 w 11654"/>
                <a:gd name="connsiteY1" fmla="*/ 10284 h 10284"/>
                <a:gd name="connsiteX2" fmla="*/ 11654 w 11654"/>
                <a:gd name="connsiteY2" fmla="*/ 0 h 10284"/>
                <a:gd name="connsiteX3" fmla="*/ 7658 w 11654"/>
                <a:gd name="connsiteY3" fmla="*/ 196 h 10284"/>
                <a:gd name="connsiteX4" fmla="*/ 0 w 11654"/>
                <a:gd name="connsiteY4" fmla="*/ 9567 h 10284"/>
                <a:gd name="connsiteX0" fmla="*/ 0 w 8097"/>
                <a:gd name="connsiteY0" fmla="*/ 9371 h 10088"/>
                <a:gd name="connsiteX1" fmla="*/ 5508 w 8097"/>
                <a:gd name="connsiteY1" fmla="*/ 10088 h 10088"/>
                <a:gd name="connsiteX2" fmla="*/ 8097 w 8097"/>
                <a:gd name="connsiteY2" fmla="*/ 0 h 10088"/>
                <a:gd name="connsiteX3" fmla="*/ 7658 w 8097"/>
                <a:gd name="connsiteY3" fmla="*/ 0 h 10088"/>
                <a:gd name="connsiteX4" fmla="*/ 0 w 8097"/>
                <a:gd name="connsiteY4" fmla="*/ 9371 h 10088"/>
                <a:gd name="connsiteX0" fmla="*/ 0 w 12373"/>
                <a:gd name="connsiteY0" fmla="*/ 9312 h 10023"/>
                <a:gd name="connsiteX1" fmla="*/ 6803 w 12373"/>
                <a:gd name="connsiteY1" fmla="*/ 10023 h 10023"/>
                <a:gd name="connsiteX2" fmla="*/ 10000 w 12373"/>
                <a:gd name="connsiteY2" fmla="*/ 23 h 10023"/>
                <a:gd name="connsiteX3" fmla="*/ 12373 w 12373"/>
                <a:gd name="connsiteY3" fmla="*/ 0 h 10023"/>
                <a:gd name="connsiteX4" fmla="*/ 0 w 12373"/>
                <a:gd name="connsiteY4" fmla="*/ 9312 h 10023"/>
                <a:gd name="connsiteX0" fmla="*/ 0 w 12373"/>
                <a:gd name="connsiteY0" fmla="*/ 9312 h 9641"/>
                <a:gd name="connsiteX1" fmla="*/ 6532 w 12373"/>
                <a:gd name="connsiteY1" fmla="*/ 9641 h 9641"/>
                <a:gd name="connsiteX2" fmla="*/ 10000 w 12373"/>
                <a:gd name="connsiteY2" fmla="*/ 23 h 9641"/>
                <a:gd name="connsiteX3" fmla="*/ 12373 w 12373"/>
                <a:gd name="connsiteY3" fmla="*/ 0 h 9641"/>
                <a:gd name="connsiteX4" fmla="*/ 0 w 12373"/>
                <a:gd name="connsiteY4" fmla="*/ 9312 h 9641"/>
                <a:gd name="connsiteX0" fmla="*/ 0 w 10000"/>
                <a:gd name="connsiteY0" fmla="*/ 9659 h 9755"/>
                <a:gd name="connsiteX1" fmla="*/ 7059 w 10000"/>
                <a:gd name="connsiteY1" fmla="*/ 9755 h 9755"/>
                <a:gd name="connsiteX2" fmla="*/ 8082 w 10000"/>
                <a:gd name="connsiteY2" fmla="*/ 24 h 9755"/>
                <a:gd name="connsiteX3" fmla="*/ 10000 w 10000"/>
                <a:gd name="connsiteY3" fmla="*/ 0 h 9755"/>
                <a:gd name="connsiteX4" fmla="*/ 0 w 10000"/>
                <a:gd name="connsiteY4" fmla="*/ 9659 h 9755"/>
                <a:gd name="connsiteX0" fmla="*/ 0 w 7349"/>
                <a:gd name="connsiteY0" fmla="*/ 9511 h 10000"/>
                <a:gd name="connsiteX1" fmla="*/ 4408 w 7349"/>
                <a:gd name="connsiteY1" fmla="*/ 10000 h 10000"/>
                <a:gd name="connsiteX2" fmla="*/ 5431 w 7349"/>
                <a:gd name="connsiteY2" fmla="*/ 25 h 10000"/>
                <a:gd name="connsiteX3" fmla="*/ 7349 w 7349"/>
                <a:gd name="connsiteY3" fmla="*/ 0 h 10000"/>
                <a:gd name="connsiteX4" fmla="*/ 0 w 7349"/>
                <a:gd name="connsiteY4" fmla="*/ 9511 h 10000"/>
                <a:gd name="connsiteX0" fmla="*/ 0 w 7390"/>
                <a:gd name="connsiteY0" fmla="*/ 9486 h 9975"/>
                <a:gd name="connsiteX1" fmla="*/ 5998 w 7390"/>
                <a:gd name="connsiteY1" fmla="*/ 9975 h 9975"/>
                <a:gd name="connsiteX2" fmla="*/ 7390 w 7390"/>
                <a:gd name="connsiteY2" fmla="*/ 0 h 9975"/>
                <a:gd name="connsiteX3" fmla="*/ 1887 w 7390"/>
                <a:gd name="connsiteY3" fmla="*/ 68 h 9975"/>
                <a:gd name="connsiteX4" fmla="*/ 0 w 7390"/>
                <a:gd name="connsiteY4" fmla="*/ 9486 h 9975"/>
                <a:gd name="connsiteX0" fmla="*/ 0 w 12696"/>
                <a:gd name="connsiteY0" fmla="*/ 9655 h 10145"/>
                <a:gd name="connsiteX1" fmla="*/ 8116 w 12696"/>
                <a:gd name="connsiteY1" fmla="*/ 10145 h 10145"/>
                <a:gd name="connsiteX2" fmla="*/ 12696 w 12696"/>
                <a:gd name="connsiteY2" fmla="*/ 0 h 10145"/>
                <a:gd name="connsiteX3" fmla="*/ 2553 w 12696"/>
                <a:gd name="connsiteY3" fmla="*/ 213 h 10145"/>
                <a:gd name="connsiteX4" fmla="*/ 0 w 12696"/>
                <a:gd name="connsiteY4" fmla="*/ 9655 h 10145"/>
                <a:gd name="connsiteX0" fmla="*/ 0 w 12696"/>
                <a:gd name="connsiteY0" fmla="*/ 9655 h 10145"/>
                <a:gd name="connsiteX1" fmla="*/ 8116 w 12696"/>
                <a:gd name="connsiteY1" fmla="*/ 10145 h 10145"/>
                <a:gd name="connsiteX2" fmla="*/ 12696 w 12696"/>
                <a:gd name="connsiteY2" fmla="*/ 0 h 10145"/>
                <a:gd name="connsiteX3" fmla="*/ 11858 w 12696"/>
                <a:gd name="connsiteY3" fmla="*/ 21 h 10145"/>
                <a:gd name="connsiteX4" fmla="*/ 0 w 12696"/>
                <a:gd name="connsiteY4" fmla="*/ 9655 h 10145"/>
                <a:gd name="connsiteX0" fmla="*/ 0 w 12696"/>
                <a:gd name="connsiteY0" fmla="*/ 9655 h 10145"/>
                <a:gd name="connsiteX1" fmla="*/ 8116 w 12696"/>
                <a:gd name="connsiteY1" fmla="*/ 10145 h 10145"/>
                <a:gd name="connsiteX2" fmla="*/ 12696 w 12696"/>
                <a:gd name="connsiteY2" fmla="*/ 0 h 10145"/>
                <a:gd name="connsiteX3" fmla="*/ 8883 w 12696"/>
                <a:gd name="connsiteY3" fmla="*/ 208 h 10145"/>
                <a:gd name="connsiteX4" fmla="*/ 0 w 12696"/>
                <a:gd name="connsiteY4" fmla="*/ 9655 h 10145"/>
                <a:gd name="connsiteX0" fmla="*/ 0 w 14982"/>
                <a:gd name="connsiteY0" fmla="*/ 9687 h 10177"/>
                <a:gd name="connsiteX1" fmla="*/ 8116 w 14982"/>
                <a:gd name="connsiteY1" fmla="*/ 10177 h 10177"/>
                <a:gd name="connsiteX2" fmla="*/ 14982 w 14982"/>
                <a:gd name="connsiteY2" fmla="*/ 0 h 10177"/>
                <a:gd name="connsiteX3" fmla="*/ 8883 w 14982"/>
                <a:gd name="connsiteY3" fmla="*/ 240 h 10177"/>
                <a:gd name="connsiteX4" fmla="*/ 0 w 14982"/>
                <a:gd name="connsiteY4" fmla="*/ 9687 h 10177"/>
                <a:gd name="connsiteX0" fmla="*/ 0 w 14982"/>
                <a:gd name="connsiteY0" fmla="*/ 9687 h 10177"/>
                <a:gd name="connsiteX1" fmla="*/ 8116 w 14982"/>
                <a:gd name="connsiteY1" fmla="*/ 10177 h 10177"/>
                <a:gd name="connsiteX2" fmla="*/ 14982 w 14982"/>
                <a:gd name="connsiteY2" fmla="*/ 0 h 10177"/>
                <a:gd name="connsiteX3" fmla="*/ 13391 w 14982"/>
                <a:gd name="connsiteY3" fmla="*/ 63 h 10177"/>
                <a:gd name="connsiteX4" fmla="*/ 0 w 14982"/>
                <a:gd name="connsiteY4" fmla="*/ 9687 h 10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82" h="10177">
                  <a:moveTo>
                    <a:pt x="0" y="9687"/>
                  </a:moveTo>
                  <a:lnTo>
                    <a:pt x="8116" y="10177"/>
                  </a:lnTo>
                  <a:lnTo>
                    <a:pt x="14982" y="0"/>
                  </a:lnTo>
                  <a:lnTo>
                    <a:pt x="13391" y="63"/>
                  </a:lnTo>
                  <a:lnTo>
                    <a:pt x="0" y="9687"/>
                  </a:lnTo>
                  <a:close/>
                </a:path>
              </a:pathLst>
            </a:custGeom>
            <a:solidFill>
              <a:srgbClr val="5AADF8">
                <a:alpha val="20000"/>
              </a:srgbClr>
            </a:solidFill>
            <a:ln>
              <a:noFill/>
            </a:ln>
          </p:spPr>
          <p:txBody>
            <a:bodyPr/>
            <a:lstStyle/>
            <a:p>
              <a:endParaRPr lang="fr-FR" sz="1579" dirty="0"/>
            </a:p>
          </p:txBody>
        </p:sp>
        <p:sp>
          <p:nvSpPr>
            <p:cNvPr id="32" name="Freeform 9">
              <a:extLst>
                <a:ext uri="{FF2B5EF4-FFF2-40B4-BE49-F238E27FC236}">
                  <a16:creationId xmlns:a16="http://schemas.microsoft.com/office/drawing/2014/main" id="{60150DE8-C34B-4556-A4AC-18E94D721969}"/>
                </a:ext>
              </a:extLst>
            </p:cNvPr>
            <p:cNvSpPr/>
            <p:nvPr userDrawn="1"/>
          </p:nvSpPr>
          <p:spPr bwMode="auto">
            <a:xfrm rot="1700824">
              <a:off x="3598760" y="4305605"/>
              <a:ext cx="977857" cy="2522516"/>
            </a:xfrm>
            <a:custGeom>
              <a:avLst/>
              <a:gdLst>
                <a:gd name="connsiteX0" fmla="*/ 0 w 10000"/>
                <a:gd name="connsiteY0" fmla="*/ 0 h 10304"/>
                <a:gd name="connsiteX1" fmla="*/ 9573 w 10000"/>
                <a:gd name="connsiteY1" fmla="*/ 10304 h 10304"/>
                <a:gd name="connsiteX2" fmla="*/ 10000 w 10000"/>
                <a:gd name="connsiteY2" fmla="*/ 10000 h 10304"/>
                <a:gd name="connsiteX3" fmla="*/ 0 w 10000"/>
                <a:gd name="connsiteY3" fmla="*/ 0 h 10304"/>
                <a:gd name="connsiteX0" fmla="*/ 0 w 5434"/>
                <a:gd name="connsiteY0" fmla="*/ 0 h 5788"/>
                <a:gd name="connsiteX1" fmla="*/ 5007 w 5434"/>
                <a:gd name="connsiteY1" fmla="*/ 5788 h 5788"/>
                <a:gd name="connsiteX2" fmla="*/ 5434 w 5434"/>
                <a:gd name="connsiteY2" fmla="*/ 5484 h 5788"/>
                <a:gd name="connsiteX3" fmla="*/ 0 w 5434"/>
                <a:gd name="connsiteY3" fmla="*/ 0 h 5788"/>
                <a:gd name="connsiteX0" fmla="*/ 0 w 10000"/>
                <a:gd name="connsiteY0" fmla="*/ 0 h 9475"/>
                <a:gd name="connsiteX1" fmla="*/ 8965 w 10000"/>
                <a:gd name="connsiteY1" fmla="*/ 9323 h 9475"/>
                <a:gd name="connsiteX2" fmla="*/ 10000 w 10000"/>
                <a:gd name="connsiteY2" fmla="*/ 9475 h 9475"/>
                <a:gd name="connsiteX3" fmla="*/ 0 w 10000"/>
                <a:gd name="connsiteY3" fmla="*/ 0 h 9475"/>
                <a:gd name="connsiteX0" fmla="*/ 0 w 10000"/>
                <a:gd name="connsiteY0" fmla="*/ 0 h 10000"/>
                <a:gd name="connsiteX1" fmla="*/ 8790 w 10000"/>
                <a:gd name="connsiteY1" fmla="*/ 9891 h 10000"/>
                <a:gd name="connsiteX2" fmla="*/ 10000 w 10000"/>
                <a:gd name="connsiteY2" fmla="*/ 10000 h 10000"/>
                <a:gd name="connsiteX3" fmla="*/ 0 w 10000"/>
                <a:gd name="connsiteY3" fmla="*/ 0 h 10000"/>
                <a:gd name="connsiteX0" fmla="*/ 0 w 10000"/>
                <a:gd name="connsiteY0" fmla="*/ 0 h 10153"/>
                <a:gd name="connsiteX1" fmla="*/ 8661 w 10000"/>
                <a:gd name="connsiteY1" fmla="*/ 10153 h 10153"/>
                <a:gd name="connsiteX2" fmla="*/ 10000 w 10000"/>
                <a:gd name="connsiteY2" fmla="*/ 10000 h 10153"/>
                <a:gd name="connsiteX3" fmla="*/ 0 w 10000"/>
                <a:gd name="connsiteY3" fmla="*/ 0 h 10153"/>
                <a:gd name="connsiteX0" fmla="*/ 0 w 10000"/>
                <a:gd name="connsiteY0" fmla="*/ 0 h 10373"/>
                <a:gd name="connsiteX1" fmla="*/ 9453 w 10000"/>
                <a:gd name="connsiteY1" fmla="*/ 10373 h 10373"/>
                <a:gd name="connsiteX2" fmla="*/ 10000 w 10000"/>
                <a:gd name="connsiteY2" fmla="*/ 10000 h 10373"/>
                <a:gd name="connsiteX3" fmla="*/ 0 w 10000"/>
                <a:gd name="connsiteY3" fmla="*/ 0 h 10373"/>
                <a:gd name="connsiteX0" fmla="*/ 0 w 9604"/>
                <a:gd name="connsiteY0" fmla="*/ 0 h 10373"/>
                <a:gd name="connsiteX1" fmla="*/ 9453 w 9604"/>
                <a:gd name="connsiteY1" fmla="*/ 10373 h 10373"/>
                <a:gd name="connsiteX2" fmla="*/ 9604 w 9604"/>
                <a:gd name="connsiteY2" fmla="*/ 9890 h 10373"/>
                <a:gd name="connsiteX3" fmla="*/ 0 w 9604"/>
                <a:gd name="connsiteY3" fmla="*/ 0 h 10373"/>
                <a:gd name="connsiteX0" fmla="*/ 0 w 10000"/>
                <a:gd name="connsiteY0" fmla="*/ 0 h 10032"/>
                <a:gd name="connsiteX1" fmla="*/ 9338 w 10000"/>
                <a:gd name="connsiteY1" fmla="*/ 10032 h 10032"/>
                <a:gd name="connsiteX2" fmla="*/ 10000 w 10000"/>
                <a:gd name="connsiteY2" fmla="*/ 9534 h 10032"/>
                <a:gd name="connsiteX3" fmla="*/ 0 w 10000"/>
                <a:gd name="connsiteY3" fmla="*/ 0 h 10032"/>
                <a:gd name="connsiteX0" fmla="*/ 0 w 9682"/>
                <a:gd name="connsiteY0" fmla="*/ 0 h 10032"/>
                <a:gd name="connsiteX1" fmla="*/ 9338 w 9682"/>
                <a:gd name="connsiteY1" fmla="*/ 10032 h 10032"/>
                <a:gd name="connsiteX2" fmla="*/ 9682 w 9682"/>
                <a:gd name="connsiteY2" fmla="*/ 9905 h 10032"/>
                <a:gd name="connsiteX3" fmla="*/ 0 w 9682"/>
                <a:gd name="connsiteY3" fmla="*/ 0 h 10032"/>
                <a:gd name="connsiteX0" fmla="*/ 0 w 9812"/>
                <a:gd name="connsiteY0" fmla="*/ 0 h 10000"/>
                <a:gd name="connsiteX1" fmla="*/ 9645 w 9812"/>
                <a:gd name="connsiteY1" fmla="*/ 10000 h 10000"/>
                <a:gd name="connsiteX2" fmla="*/ 9812 w 9812"/>
                <a:gd name="connsiteY2" fmla="*/ 9763 h 10000"/>
                <a:gd name="connsiteX3" fmla="*/ 0 w 9812"/>
                <a:gd name="connsiteY3" fmla="*/ 0 h 10000"/>
                <a:gd name="connsiteX0" fmla="*/ 0 w 10000"/>
                <a:gd name="connsiteY0" fmla="*/ 0 h 9927"/>
                <a:gd name="connsiteX1" fmla="*/ 9652 w 10000"/>
                <a:gd name="connsiteY1" fmla="*/ 9927 h 9927"/>
                <a:gd name="connsiteX2" fmla="*/ 10000 w 10000"/>
                <a:gd name="connsiteY2" fmla="*/ 9763 h 9927"/>
                <a:gd name="connsiteX3" fmla="*/ 0 w 10000"/>
                <a:gd name="connsiteY3" fmla="*/ 0 h 9927"/>
                <a:gd name="connsiteX0" fmla="*/ 0 w 10589"/>
                <a:gd name="connsiteY0" fmla="*/ 0 h 10577"/>
                <a:gd name="connsiteX1" fmla="*/ 10241 w 10589"/>
                <a:gd name="connsiteY1" fmla="*/ 10577 h 10577"/>
                <a:gd name="connsiteX2" fmla="*/ 10589 w 10589"/>
                <a:gd name="connsiteY2" fmla="*/ 10412 h 10577"/>
                <a:gd name="connsiteX3" fmla="*/ 0 w 10589"/>
                <a:gd name="connsiteY3" fmla="*/ 0 h 10577"/>
                <a:gd name="connsiteX0" fmla="*/ 0 w 10589"/>
                <a:gd name="connsiteY0" fmla="*/ 0 h 10649"/>
                <a:gd name="connsiteX1" fmla="*/ 9988 w 10589"/>
                <a:gd name="connsiteY1" fmla="*/ 10649 h 10649"/>
                <a:gd name="connsiteX2" fmla="*/ 10589 w 10589"/>
                <a:gd name="connsiteY2" fmla="*/ 10412 h 10649"/>
                <a:gd name="connsiteX3" fmla="*/ 0 w 10589"/>
                <a:gd name="connsiteY3" fmla="*/ 0 h 10649"/>
                <a:gd name="connsiteX0" fmla="*/ 0 w 10188"/>
                <a:gd name="connsiteY0" fmla="*/ 0 h 10649"/>
                <a:gd name="connsiteX1" fmla="*/ 9988 w 10188"/>
                <a:gd name="connsiteY1" fmla="*/ 10649 h 10649"/>
                <a:gd name="connsiteX2" fmla="*/ 10188 w 10188"/>
                <a:gd name="connsiteY2" fmla="*/ 10460 h 10649"/>
                <a:gd name="connsiteX3" fmla="*/ 0 w 10188"/>
                <a:gd name="connsiteY3" fmla="*/ 0 h 10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88" h="10649">
                  <a:moveTo>
                    <a:pt x="0" y="0"/>
                  </a:moveTo>
                  <a:lnTo>
                    <a:pt x="9988" y="10649"/>
                  </a:lnTo>
                  <a:cubicBezTo>
                    <a:pt x="10042" y="10493"/>
                    <a:pt x="10133" y="10617"/>
                    <a:pt x="10188" y="1046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fr-FR" sz="1579" dirty="0"/>
            </a:p>
          </p:txBody>
        </p:sp>
      </p:grpSp>
      <p:sp>
        <p:nvSpPr>
          <p:cNvPr id="14" name="Freeform 12">
            <a:extLst>
              <a:ext uri="{FF2B5EF4-FFF2-40B4-BE49-F238E27FC236}">
                <a16:creationId xmlns:a16="http://schemas.microsoft.com/office/drawing/2014/main" id="{B6D311BE-4C46-4B47-B7A1-A8EBD1E6C02A}"/>
              </a:ext>
            </a:extLst>
          </p:cNvPr>
          <p:cNvSpPr/>
          <p:nvPr userDrawn="1"/>
        </p:nvSpPr>
        <p:spPr bwMode="auto">
          <a:xfrm rot="10800000">
            <a:off x="2292313" y="36943"/>
            <a:ext cx="1314514" cy="4853754"/>
          </a:xfrm>
          <a:custGeom>
            <a:avLst/>
            <a:gdLst>
              <a:gd name="connsiteX0" fmla="*/ 10000 w 10000"/>
              <a:gd name="connsiteY0" fmla="*/ 10144 h 10144"/>
              <a:gd name="connsiteX1" fmla="*/ 1169 w 10000"/>
              <a:gd name="connsiteY1" fmla="*/ 556 h 10144"/>
              <a:gd name="connsiteX2" fmla="*/ 1010 w 10000"/>
              <a:gd name="connsiteY2" fmla="*/ 367 h 10144"/>
              <a:gd name="connsiteX3" fmla="*/ 996 w 10000"/>
              <a:gd name="connsiteY3" fmla="*/ 355 h 10144"/>
              <a:gd name="connsiteX4" fmla="*/ 98 w 10000"/>
              <a:gd name="connsiteY4" fmla="*/ 0 h 10144"/>
              <a:gd name="connsiteX5" fmla="*/ 0 w 10000"/>
              <a:gd name="connsiteY5" fmla="*/ 144 h 10144"/>
              <a:gd name="connsiteX6" fmla="*/ 0 w 10000"/>
              <a:gd name="connsiteY6" fmla="*/ 155 h 10144"/>
              <a:gd name="connsiteX7" fmla="*/ 7516 w 10000"/>
              <a:gd name="connsiteY7" fmla="*/ 10144 h 10144"/>
              <a:gd name="connsiteX8" fmla="*/ 10000 w 10000"/>
              <a:gd name="connsiteY8" fmla="*/ 10144 h 10144"/>
              <a:gd name="connsiteX0" fmla="*/ 10000 w 10000"/>
              <a:gd name="connsiteY0" fmla="*/ 10144 h 10144"/>
              <a:gd name="connsiteX1" fmla="*/ 1169 w 10000"/>
              <a:gd name="connsiteY1" fmla="*/ 556 h 10144"/>
              <a:gd name="connsiteX2" fmla="*/ 1010 w 10000"/>
              <a:gd name="connsiteY2" fmla="*/ 367 h 10144"/>
              <a:gd name="connsiteX3" fmla="*/ 996 w 10000"/>
              <a:gd name="connsiteY3" fmla="*/ 355 h 10144"/>
              <a:gd name="connsiteX4" fmla="*/ 98 w 10000"/>
              <a:gd name="connsiteY4" fmla="*/ 0 h 10144"/>
              <a:gd name="connsiteX5" fmla="*/ 0 w 10000"/>
              <a:gd name="connsiteY5" fmla="*/ 144 h 10144"/>
              <a:gd name="connsiteX6" fmla="*/ 203 w 10000"/>
              <a:gd name="connsiteY6" fmla="*/ 171 h 10144"/>
              <a:gd name="connsiteX7" fmla="*/ 7516 w 10000"/>
              <a:gd name="connsiteY7" fmla="*/ 10144 h 10144"/>
              <a:gd name="connsiteX8" fmla="*/ 10000 w 10000"/>
              <a:gd name="connsiteY8" fmla="*/ 10144 h 10144"/>
              <a:gd name="connsiteX0" fmla="*/ 10316 w 10316"/>
              <a:gd name="connsiteY0" fmla="*/ 10405 h 10405"/>
              <a:gd name="connsiteX1" fmla="*/ 1485 w 10316"/>
              <a:gd name="connsiteY1" fmla="*/ 817 h 10405"/>
              <a:gd name="connsiteX2" fmla="*/ 1326 w 10316"/>
              <a:gd name="connsiteY2" fmla="*/ 628 h 10405"/>
              <a:gd name="connsiteX3" fmla="*/ 1312 w 10316"/>
              <a:gd name="connsiteY3" fmla="*/ 616 h 10405"/>
              <a:gd name="connsiteX4" fmla="*/ 414 w 10316"/>
              <a:gd name="connsiteY4" fmla="*/ 261 h 10405"/>
              <a:gd name="connsiteX5" fmla="*/ 0 w 10316"/>
              <a:gd name="connsiteY5" fmla="*/ 4 h 10405"/>
              <a:gd name="connsiteX6" fmla="*/ 519 w 10316"/>
              <a:gd name="connsiteY6" fmla="*/ 432 h 10405"/>
              <a:gd name="connsiteX7" fmla="*/ 7832 w 10316"/>
              <a:gd name="connsiteY7" fmla="*/ 10405 h 10405"/>
              <a:gd name="connsiteX8" fmla="*/ 10316 w 10316"/>
              <a:gd name="connsiteY8" fmla="*/ 10405 h 10405"/>
              <a:gd name="connsiteX0" fmla="*/ 9911 w 9911"/>
              <a:gd name="connsiteY0" fmla="*/ 10156 h 10156"/>
              <a:gd name="connsiteX1" fmla="*/ 1080 w 9911"/>
              <a:gd name="connsiteY1" fmla="*/ 568 h 10156"/>
              <a:gd name="connsiteX2" fmla="*/ 921 w 9911"/>
              <a:gd name="connsiteY2" fmla="*/ 379 h 10156"/>
              <a:gd name="connsiteX3" fmla="*/ 907 w 9911"/>
              <a:gd name="connsiteY3" fmla="*/ 367 h 10156"/>
              <a:gd name="connsiteX4" fmla="*/ 9 w 9911"/>
              <a:gd name="connsiteY4" fmla="*/ 12 h 10156"/>
              <a:gd name="connsiteX5" fmla="*/ 24 w 9911"/>
              <a:gd name="connsiteY5" fmla="*/ 15 h 10156"/>
              <a:gd name="connsiteX6" fmla="*/ 114 w 9911"/>
              <a:gd name="connsiteY6" fmla="*/ 183 h 10156"/>
              <a:gd name="connsiteX7" fmla="*/ 7427 w 9911"/>
              <a:gd name="connsiteY7" fmla="*/ 10156 h 10156"/>
              <a:gd name="connsiteX8" fmla="*/ 9911 w 9911"/>
              <a:gd name="connsiteY8" fmla="*/ 10156 h 10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11" h="10156">
                <a:moveTo>
                  <a:pt x="9911" y="10156"/>
                </a:moveTo>
                <a:lnTo>
                  <a:pt x="1080" y="568"/>
                </a:lnTo>
                <a:lnTo>
                  <a:pt x="921" y="379"/>
                </a:lnTo>
                <a:cubicBezTo>
                  <a:pt x="916" y="375"/>
                  <a:pt x="912" y="371"/>
                  <a:pt x="907" y="367"/>
                </a:cubicBezTo>
                <a:cubicBezTo>
                  <a:pt x="668" y="317"/>
                  <a:pt x="248" y="62"/>
                  <a:pt x="9" y="12"/>
                </a:cubicBezTo>
                <a:cubicBezTo>
                  <a:pt x="-24" y="60"/>
                  <a:pt x="57" y="-33"/>
                  <a:pt x="24" y="15"/>
                </a:cubicBezTo>
                <a:lnTo>
                  <a:pt x="114" y="183"/>
                </a:lnTo>
                <a:lnTo>
                  <a:pt x="7427" y="10156"/>
                </a:lnTo>
                <a:lnTo>
                  <a:pt x="9911" y="10156"/>
                </a:lnTo>
                <a:close/>
              </a:path>
            </a:pathLst>
          </a:custGeom>
          <a:solidFill>
            <a:schemeClr val="accent3">
              <a:lumMod val="50000"/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fr-FR" sz="1579" dirty="0"/>
          </a:p>
        </p:txBody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id="{2890E04B-18B2-4D8A-87F5-DE660257B275}"/>
              </a:ext>
            </a:extLst>
          </p:cNvPr>
          <p:cNvSpPr/>
          <p:nvPr userDrawn="1"/>
        </p:nvSpPr>
        <p:spPr bwMode="auto">
          <a:xfrm rot="11038316">
            <a:off x="3261846" y="4629194"/>
            <a:ext cx="262995" cy="2986976"/>
          </a:xfrm>
          <a:custGeom>
            <a:avLst/>
            <a:gdLst>
              <a:gd name="connsiteX0" fmla="*/ 0 w 10000"/>
              <a:gd name="connsiteY0" fmla="*/ 9675 h 10284"/>
              <a:gd name="connsiteX1" fmla="*/ 3854 w 10000"/>
              <a:gd name="connsiteY1" fmla="*/ 10284 h 10284"/>
              <a:gd name="connsiteX2" fmla="*/ 10000 w 10000"/>
              <a:gd name="connsiteY2" fmla="*/ 0 h 10284"/>
              <a:gd name="connsiteX3" fmla="*/ 6418 w 10000"/>
              <a:gd name="connsiteY3" fmla="*/ 0 h 10284"/>
              <a:gd name="connsiteX4" fmla="*/ 0 w 10000"/>
              <a:gd name="connsiteY4" fmla="*/ 9675 h 10284"/>
              <a:gd name="connsiteX0" fmla="*/ 0 w 11654"/>
              <a:gd name="connsiteY0" fmla="*/ 9567 h 10284"/>
              <a:gd name="connsiteX1" fmla="*/ 5508 w 11654"/>
              <a:gd name="connsiteY1" fmla="*/ 10284 h 10284"/>
              <a:gd name="connsiteX2" fmla="*/ 11654 w 11654"/>
              <a:gd name="connsiteY2" fmla="*/ 0 h 10284"/>
              <a:gd name="connsiteX3" fmla="*/ 8072 w 11654"/>
              <a:gd name="connsiteY3" fmla="*/ 0 h 10284"/>
              <a:gd name="connsiteX4" fmla="*/ 0 w 11654"/>
              <a:gd name="connsiteY4" fmla="*/ 9567 h 10284"/>
              <a:gd name="connsiteX0" fmla="*/ 0 w 11654"/>
              <a:gd name="connsiteY0" fmla="*/ 9567 h 10284"/>
              <a:gd name="connsiteX1" fmla="*/ 5508 w 11654"/>
              <a:gd name="connsiteY1" fmla="*/ 10284 h 10284"/>
              <a:gd name="connsiteX2" fmla="*/ 11654 w 11654"/>
              <a:gd name="connsiteY2" fmla="*/ 0 h 10284"/>
              <a:gd name="connsiteX3" fmla="*/ 7658 w 11654"/>
              <a:gd name="connsiteY3" fmla="*/ 196 h 10284"/>
              <a:gd name="connsiteX4" fmla="*/ 0 w 11654"/>
              <a:gd name="connsiteY4" fmla="*/ 9567 h 10284"/>
              <a:gd name="connsiteX0" fmla="*/ 0 w 8097"/>
              <a:gd name="connsiteY0" fmla="*/ 9371 h 10088"/>
              <a:gd name="connsiteX1" fmla="*/ 5508 w 8097"/>
              <a:gd name="connsiteY1" fmla="*/ 10088 h 10088"/>
              <a:gd name="connsiteX2" fmla="*/ 8097 w 8097"/>
              <a:gd name="connsiteY2" fmla="*/ 0 h 10088"/>
              <a:gd name="connsiteX3" fmla="*/ 7658 w 8097"/>
              <a:gd name="connsiteY3" fmla="*/ 0 h 10088"/>
              <a:gd name="connsiteX4" fmla="*/ 0 w 8097"/>
              <a:gd name="connsiteY4" fmla="*/ 9371 h 10088"/>
              <a:gd name="connsiteX0" fmla="*/ 0 w 12373"/>
              <a:gd name="connsiteY0" fmla="*/ 9312 h 10023"/>
              <a:gd name="connsiteX1" fmla="*/ 6803 w 12373"/>
              <a:gd name="connsiteY1" fmla="*/ 10023 h 10023"/>
              <a:gd name="connsiteX2" fmla="*/ 10000 w 12373"/>
              <a:gd name="connsiteY2" fmla="*/ 23 h 10023"/>
              <a:gd name="connsiteX3" fmla="*/ 12373 w 12373"/>
              <a:gd name="connsiteY3" fmla="*/ 0 h 10023"/>
              <a:gd name="connsiteX4" fmla="*/ 0 w 12373"/>
              <a:gd name="connsiteY4" fmla="*/ 9312 h 10023"/>
              <a:gd name="connsiteX0" fmla="*/ 0 w 12373"/>
              <a:gd name="connsiteY0" fmla="*/ 9312 h 9641"/>
              <a:gd name="connsiteX1" fmla="*/ 6532 w 12373"/>
              <a:gd name="connsiteY1" fmla="*/ 9641 h 9641"/>
              <a:gd name="connsiteX2" fmla="*/ 10000 w 12373"/>
              <a:gd name="connsiteY2" fmla="*/ 23 h 9641"/>
              <a:gd name="connsiteX3" fmla="*/ 12373 w 12373"/>
              <a:gd name="connsiteY3" fmla="*/ 0 h 9641"/>
              <a:gd name="connsiteX4" fmla="*/ 0 w 12373"/>
              <a:gd name="connsiteY4" fmla="*/ 9312 h 9641"/>
              <a:gd name="connsiteX0" fmla="*/ 0 w 10000"/>
              <a:gd name="connsiteY0" fmla="*/ 9659 h 9755"/>
              <a:gd name="connsiteX1" fmla="*/ 7059 w 10000"/>
              <a:gd name="connsiteY1" fmla="*/ 9755 h 9755"/>
              <a:gd name="connsiteX2" fmla="*/ 8082 w 10000"/>
              <a:gd name="connsiteY2" fmla="*/ 24 h 9755"/>
              <a:gd name="connsiteX3" fmla="*/ 10000 w 10000"/>
              <a:gd name="connsiteY3" fmla="*/ 0 h 9755"/>
              <a:gd name="connsiteX4" fmla="*/ 0 w 10000"/>
              <a:gd name="connsiteY4" fmla="*/ 9659 h 9755"/>
              <a:gd name="connsiteX0" fmla="*/ 0 w 7349"/>
              <a:gd name="connsiteY0" fmla="*/ 9511 h 10000"/>
              <a:gd name="connsiteX1" fmla="*/ 4408 w 7349"/>
              <a:gd name="connsiteY1" fmla="*/ 10000 h 10000"/>
              <a:gd name="connsiteX2" fmla="*/ 5431 w 7349"/>
              <a:gd name="connsiteY2" fmla="*/ 25 h 10000"/>
              <a:gd name="connsiteX3" fmla="*/ 7349 w 7349"/>
              <a:gd name="connsiteY3" fmla="*/ 0 h 10000"/>
              <a:gd name="connsiteX4" fmla="*/ 0 w 7349"/>
              <a:gd name="connsiteY4" fmla="*/ 9511 h 10000"/>
              <a:gd name="connsiteX0" fmla="*/ 0 w 7390"/>
              <a:gd name="connsiteY0" fmla="*/ 9486 h 9975"/>
              <a:gd name="connsiteX1" fmla="*/ 5998 w 7390"/>
              <a:gd name="connsiteY1" fmla="*/ 9975 h 9975"/>
              <a:gd name="connsiteX2" fmla="*/ 7390 w 7390"/>
              <a:gd name="connsiteY2" fmla="*/ 0 h 9975"/>
              <a:gd name="connsiteX3" fmla="*/ 1887 w 7390"/>
              <a:gd name="connsiteY3" fmla="*/ 68 h 9975"/>
              <a:gd name="connsiteX4" fmla="*/ 0 w 7390"/>
              <a:gd name="connsiteY4" fmla="*/ 9486 h 9975"/>
              <a:gd name="connsiteX0" fmla="*/ 0 w 12696"/>
              <a:gd name="connsiteY0" fmla="*/ 9655 h 10145"/>
              <a:gd name="connsiteX1" fmla="*/ 8116 w 12696"/>
              <a:gd name="connsiteY1" fmla="*/ 10145 h 10145"/>
              <a:gd name="connsiteX2" fmla="*/ 12696 w 12696"/>
              <a:gd name="connsiteY2" fmla="*/ 0 h 10145"/>
              <a:gd name="connsiteX3" fmla="*/ 2553 w 12696"/>
              <a:gd name="connsiteY3" fmla="*/ 213 h 10145"/>
              <a:gd name="connsiteX4" fmla="*/ 0 w 12696"/>
              <a:gd name="connsiteY4" fmla="*/ 9655 h 10145"/>
              <a:gd name="connsiteX0" fmla="*/ 0 w 12696"/>
              <a:gd name="connsiteY0" fmla="*/ 9655 h 10145"/>
              <a:gd name="connsiteX1" fmla="*/ 8116 w 12696"/>
              <a:gd name="connsiteY1" fmla="*/ 10145 h 10145"/>
              <a:gd name="connsiteX2" fmla="*/ 12696 w 12696"/>
              <a:gd name="connsiteY2" fmla="*/ 0 h 10145"/>
              <a:gd name="connsiteX3" fmla="*/ 11858 w 12696"/>
              <a:gd name="connsiteY3" fmla="*/ 21 h 10145"/>
              <a:gd name="connsiteX4" fmla="*/ 0 w 12696"/>
              <a:gd name="connsiteY4" fmla="*/ 9655 h 10145"/>
              <a:gd name="connsiteX0" fmla="*/ 0 w 12696"/>
              <a:gd name="connsiteY0" fmla="*/ 9655 h 10145"/>
              <a:gd name="connsiteX1" fmla="*/ 8116 w 12696"/>
              <a:gd name="connsiteY1" fmla="*/ 10145 h 10145"/>
              <a:gd name="connsiteX2" fmla="*/ 12696 w 12696"/>
              <a:gd name="connsiteY2" fmla="*/ 0 h 10145"/>
              <a:gd name="connsiteX3" fmla="*/ 8883 w 12696"/>
              <a:gd name="connsiteY3" fmla="*/ 208 h 10145"/>
              <a:gd name="connsiteX4" fmla="*/ 0 w 12696"/>
              <a:gd name="connsiteY4" fmla="*/ 9655 h 10145"/>
              <a:gd name="connsiteX0" fmla="*/ 0 w 14982"/>
              <a:gd name="connsiteY0" fmla="*/ 9687 h 10177"/>
              <a:gd name="connsiteX1" fmla="*/ 8116 w 14982"/>
              <a:gd name="connsiteY1" fmla="*/ 10177 h 10177"/>
              <a:gd name="connsiteX2" fmla="*/ 14982 w 14982"/>
              <a:gd name="connsiteY2" fmla="*/ 0 h 10177"/>
              <a:gd name="connsiteX3" fmla="*/ 8883 w 14982"/>
              <a:gd name="connsiteY3" fmla="*/ 240 h 10177"/>
              <a:gd name="connsiteX4" fmla="*/ 0 w 14982"/>
              <a:gd name="connsiteY4" fmla="*/ 9687 h 10177"/>
              <a:gd name="connsiteX0" fmla="*/ 0 w 14982"/>
              <a:gd name="connsiteY0" fmla="*/ 9687 h 10177"/>
              <a:gd name="connsiteX1" fmla="*/ 8116 w 14982"/>
              <a:gd name="connsiteY1" fmla="*/ 10177 h 10177"/>
              <a:gd name="connsiteX2" fmla="*/ 14982 w 14982"/>
              <a:gd name="connsiteY2" fmla="*/ 0 h 10177"/>
              <a:gd name="connsiteX3" fmla="*/ 13391 w 14982"/>
              <a:gd name="connsiteY3" fmla="*/ 63 h 10177"/>
              <a:gd name="connsiteX4" fmla="*/ 0 w 14982"/>
              <a:gd name="connsiteY4" fmla="*/ 9687 h 10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82" h="10177">
                <a:moveTo>
                  <a:pt x="0" y="9687"/>
                </a:moveTo>
                <a:lnTo>
                  <a:pt x="8116" y="10177"/>
                </a:lnTo>
                <a:lnTo>
                  <a:pt x="14982" y="0"/>
                </a:lnTo>
                <a:lnTo>
                  <a:pt x="13391" y="63"/>
                </a:lnTo>
                <a:lnTo>
                  <a:pt x="0" y="9687"/>
                </a:lnTo>
                <a:close/>
              </a:path>
            </a:pathLst>
          </a:custGeom>
          <a:solidFill>
            <a:schemeClr val="accent3">
              <a:lumMod val="50000"/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fr-FR" sz="1579" dirty="0"/>
          </a:p>
        </p:txBody>
      </p:sp>
    </p:spTree>
    <p:extLst>
      <p:ext uri="{BB962C8B-B14F-4D97-AF65-F5344CB8AC3E}">
        <p14:creationId xmlns:p14="http://schemas.microsoft.com/office/powerpoint/2010/main" val="3370957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2745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 6">
            <a:extLst>
              <a:ext uri="{FF2B5EF4-FFF2-40B4-BE49-F238E27FC236}">
                <a16:creationId xmlns:a16="http://schemas.microsoft.com/office/drawing/2014/main" id="{EE2FFF88-59BF-4B16-8CB2-F7CAFC87E408}"/>
              </a:ext>
            </a:extLst>
          </p:cNvPr>
          <p:cNvSpPr/>
          <p:nvPr/>
        </p:nvSpPr>
        <p:spPr bwMode="auto">
          <a:xfrm rot="11436685">
            <a:off x="3416275" y="4635354"/>
            <a:ext cx="262995" cy="2986976"/>
          </a:xfrm>
          <a:custGeom>
            <a:avLst/>
            <a:gdLst>
              <a:gd name="connsiteX0" fmla="*/ 0 w 10000"/>
              <a:gd name="connsiteY0" fmla="*/ 9675 h 10284"/>
              <a:gd name="connsiteX1" fmla="*/ 3854 w 10000"/>
              <a:gd name="connsiteY1" fmla="*/ 10284 h 10284"/>
              <a:gd name="connsiteX2" fmla="*/ 10000 w 10000"/>
              <a:gd name="connsiteY2" fmla="*/ 0 h 10284"/>
              <a:gd name="connsiteX3" fmla="*/ 6418 w 10000"/>
              <a:gd name="connsiteY3" fmla="*/ 0 h 10284"/>
              <a:gd name="connsiteX4" fmla="*/ 0 w 10000"/>
              <a:gd name="connsiteY4" fmla="*/ 9675 h 10284"/>
              <a:gd name="connsiteX0" fmla="*/ 0 w 11654"/>
              <a:gd name="connsiteY0" fmla="*/ 9567 h 10284"/>
              <a:gd name="connsiteX1" fmla="*/ 5508 w 11654"/>
              <a:gd name="connsiteY1" fmla="*/ 10284 h 10284"/>
              <a:gd name="connsiteX2" fmla="*/ 11654 w 11654"/>
              <a:gd name="connsiteY2" fmla="*/ 0 h 10284"/>
              <a:gd name="connsiteX3" fmla="*/ 8072 w 11654"/>
              <a:gd name="connsiteY3" fmla="*/ 0 h 10284"/>
              <a:gd name="connsiteX4" fmla="*/ 0 w 11654"/>
              <a:gd name="connsiteY4" fmla="*/ 9567 h 10284"/>
              <a:gd name="connsiteX0" fmla="*/ 0 w 11654"/>
              <a:gd name="connsiteY0" fmla="*/ 9567 h 10284"/>
              <a:gd name="connsiteX1" fmla="*/ 5508 w 11654"/>
              <a:gd name="connsiteY1" fmla="*/ 10284 h 10284"/>
              <a:gd name="connsiteX2" fmla="*/ 11654 w 11654"/>
              <a:gd name="connsiteY2" fmla="*/ 0 h 10284"/>
              <a:gd name="connsiteX3" fmla="*/ 7658 w 11654"/>
              <a:gd name="connsiteY3" fmla="*/ 196 h 10284"/>
              <a:gd name="connsiteX4" fmla="*/ 0 w 11654"/>
              <a:gd name="connsiteY4" fmla="*/ 9567 h 10284"/>
              <a:gd name="connsiteX0" fmla="*/ 0 w 8097"/>
              <a:gd name="connsiteY0" fmla="*/ 9371 h 10088"/>
              <a:gd name="connsiteX1" fmla="*/ 5508 w 8097"/>
              <a:gd name="connsiteY1" fmla="*/ 10088 h 10088"/>
              <a:gd name="connsiteX2" fmla="*/ 8097 w 8097"/>
              <a:gd name="connsiteY2" fmla="*/ 0 h 10088"/>
              <a:gd name="connsiteX3" fmla="*/ 7658 w 8097"/>
              <a:gd name="connsiteY3" fmla="*/ 0 h 10088"/>
              <a:gd name="connsiteX4" fmla="*/ 0 w 8097"/>
              <a:gd name="connsiteY4" fmla="*/ 9371 h 10088"/>
              <a:gd name="connsiteX0" fmla="*/ 0 w 12373"/>
              <a:gd name="connsiteY0" fmla="*/ 9312 h 10023"/>
              <a:gd name="connsiteX1" fmla="*/ 6803 w 12373"/>
              <a:gd name="connsiteY1" fmla="*/ 10023 h 10023"/>
              <a:gd name="connsiteX2" fmla="*/ 10000 w 12373"/>
              <a:gd name="connsiteY2" fmla="*/ 23 h 10023"/>
              <a:gd name="connsiteX3" fmla="*/ 12373 w 12373"/>
              <a:gd name="connsiteY3" fmla="*/ 0 h 10023"/>
              <a:gd name="connsiteX4" fmla="*/ 0 w 12373"/>
              <a:gd name="connsiteY4" fmla="*/ 9312 h 10023"/>
              <a:gd name="connsiteX0" fmla="*/ 0 w 12373"/>
              <a:gd name="connsiteY0" fmla="*/ 9312 h 9641"/>
              <a:gd name="connsiteX1" fmla="*/ 6532 w 12373"/>
              <a:gd name="connsiteY1" fmla="*/ 9641 h 9641"/>
              <a:gd name="connsiteX2" fmla="*/ 10000 w 12373"/>
              <a:gd name="connsiteY2" fmla="*/ 23 h 9641"/>
              <a:gd name="connsiteX3" fmla="*/ 12373 w 12373"/>
              <a:gd name="connsiteY3" fmla="*/ 0 h 9641"/>
              <a:gd name="connsiteX4" fmla="*/ 0 w 12373"/>
              <a:gd name="connsiteY4" fmla="*/ 9312 h 9641"/>
              <a:gd name="connsiteX0" fmla="*/ 0 w 10000"/>
              <a:gd name="connsiteY0" fmla="*/ 9659 h 9755"/>
              <a:gd name="connsiteX1" fmla="*/ 7059 w 10000"/>
              <a:gd name="connsiteY1" fmla="*/ 9755 h 9755"/>
              <a:gd name="connsiteX2" fmla="*/ 8082 w 10000"/>
              <a:gd name="connsiteY2" fmla="*/ 24 h 9755"/>
              <a:gd name="connsiteX3" fmla="*/ 10000 w 10000"/>
              <a:gd name="connsiteY3" fmla="*/ 0 h 9755"/>
              <a:gd name="connsiteX4" fmla="*/ 0 w 10000"/>
              <a:gd name="connsiteY4" fmla="*/ 9659 h 9755"/>
              <a:gd name="connsiteX0" fmla="*/ 0 w 7349"/>
              <a:gd name="connsiteY0" fmla="*/ 9511 h 10000"/>
              <a:gd name="connsiteX1" fmla="*/ 4408 w 7349"/>
              <a:gd name="connsiteY1" fmla="*/ 10000 h 10000"/>
              <a:gd name="connsiteX2" fmla="*/ 5431 w 7349"/>
              <a:gd name="connsiteY2" fmla="*/ 25 h 10000"/>
              <a:gd name="connsiteX3" fmla="*/ 7349 w 7349"/>
              <a:gd name="connsiteY3" fmla="*/ 0 h 10000"/>
              <a:gd name="connsiteX4" fmla="*/ 0 w 7349"/>
              <a:gd name="connsiteY4" fmla="*/ 9511 h 10000"/>
              <a:gd name="connsiteX0" fmla="*/ 0 w 7390"/>
              <a:gd name="connsiteY0" fmla="*/ 9486 h 9975"/>
              <a:gd name="connsiteX1" fmla="*/ 5998 w 7390"/>
              <a:gd name="connsiteY1" fmla="*/ 9975 h 9975"/>
              <a:gd name="connsiteX2" fmla="*/ 7390 w 7390"/>
              <a:gd name="connsiteY2" fmla="*/ 0 h 9975"/>
              <a:gd name="connsiteX3" fmla="*/ 1887 w 7390"/>
              <a:gd name="connsiteY3" fmla="*/ 68 h 9975"/>
              <a:gd name="connsiteX4" fmla="*/ 0 w 7390"/>
              <a:gd name="connsiteY4" fmla="*/ 9486 h 9975"/>
              <a:gd name="connsiteX0" fmla="*/ 0 w 12696"/>
              <a:gd name="connsiteY0" fmla="*/ 9655 h 10145"/>
              <a:gd name="connsiteX1" fmla="*/ 8116 w 12696"/>
              <a:gd name="connsiteY1" fmla="*/ 10145 h 10145"/>
              <a:gd name="connsiteX2" fmla="*/ 12696 w 12696"/>
              <a:gd name="connsiteY2" fmla="*/ 0 h 10145"/>
              <a:gd name="connsiteX3" fmla="*/ 2553 w 12696"/>
              <a:gd name="connsiteY3" fmla="*/ 213 h 10145"/>
              <a:gd name="connsiteX4" fmla="*/ 0 w 12696"/>
              <a:gd name="connsiteY4" fmla="*/ 9655 h 10145"/>
              <a:gd name="connsiteX0" fmla="*/ 0 w 12696"/>
              <a:gd name="connsiteY0" fmla="*/ 9655 h 10145"/>
              <a:gd name="connsiteX1" fmla="*/ 8116 w 12696"/>
              <a:gd name="connsiteY1" fmla="*/ 10145 h 10145"/>
              <a:gd name="connsiteX2" fmla="*/ 12696 w 12696"/>
              <a:gd name="connsiteY2" fmla="*/ 0 h 10145"/>
              <a:gd name="connsiteX3" fmla="*/ 11858 w 12696"/>
              <a:gd name="connsiteY3" fmla="*/ 21 h 10145"/>
              <a:gd name="connsiteX4" fmla="*/ 0 w 12696"/>
              <a:gd name="connsiteY4" fmla="*/ 9655 h 10145"/>
              <a:gd name="connsiteX0" fmla="*/ 0 w 12696"/>
              <a:gd name="connsiteY0" fmla="*/ 9655 h 10145"/>
              <a:gd name="connsiteX1" fmla="*/ 8116 w 12696"/>
              <a:gd name="connsiteY1" fmla="*/ 10145 h 10145"/>
              <a:gd name="connsiteX2" fmla="*/ 12696 w 12696"/>
              <a:gd name="connsiteY2" fmla="*/ 0 h 10145"/>
              <a:gd name="connsiteX3" fmla="*/ 8883 w 12696"/>
              <a:gd name="connsiteY3" fmla="*/ 208 h 10145"/>
              <a:gd name="connsiteX4" fmla="*/ 0 w 12696"/>
              <a:gd name="connsiteY4" fmla="*/ 9655 h 10145"/>
              <a:gd name="connsiteX0" fmla="*/ 0 w 14982"/>
              <a:gd name="connsiteY0" fmla="*/ 9687 h 10177"/>
              <a:gd name="connsiteX1" fmla="*/ 8116 w 14982"/>
              <a:gd name="connsiteY1" fmla="*/ 10177 h 10177"/>
              <a:gd name="connsiteX2" fmla="*/ 14982 w 14982"/>
              <a:gd name="connsiteY2" fmla="*/ 0 h 10177"/>
              <a:gd name="connsiteX3" fmla="*/ 8883 w 14982"/>
              <a:gd name="connsiteY3" fmla="*/ 240 h 10177"/>
              <a:gd name="connsiteX4" fmla="*/ 0 w 14982"/>
              <a:gd name="connsiteY4" fmla="*/ 9687 h 10177"/>
              <a:gd name="connsiteX0" fmla="*/ 0 w 14982"/>
              <a:gd name="connsiteY0" fmla="*/ 9687 h 10177"/>
              <a:gd name="connsiteX1" fmla="*/ 8116 w 14982"/>
              <a:gd name="connsiteY1" fmla="*/ 10177 h 10177"/>
              <a:gd name="connsiteX2" fmla="*/ 14982 w 14982"/>
              <a:gd name="connsiteY2" fmla="*/ 0 h 10177"/>
              <a:gd name="connsiteX3" fmla="*/ 13391 w 14982"/>
              <a:gd name="connsiteY3" fmla="*/ 63 h 10177"/>
              <a:gd name="connsiteX4" fmla="*/ 0 w 14982"/>
              <a:gd name="connsiteY4" fmla="*/ 9687 h 10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82" h="10177">
                <a:moveTo>
                  <a:pt x="0" y="9687"/>
                </a:moveTo>
                <a:lnTo>
                  <a:pt x="8116" y="10177"/>
                </a:lnTo>
                <a:lnTo>
                  <a:pt x="14982" y="0"/>
                </a:lnTo>
                <a:lnTo>
                  <a:pt x="13391" y="63"/>
                </a:lnTo>
                <a:lnTo>
                  <a:pt x="0" y="9687"/>
                </a:lnTo>
                <a:close/>
              </a:path>
            </a:pathLst>
          </a:custGeom>
          <a:solidFill>
            <a:srgbClr val="5AADF8">
              <a:alpha val="20000"/>
            </a:srgbClr>
          </a:solidFill>
          <a:ln>
            <a:noFill/>
          </a:ln>
        </p:spPr>
        <p:txBody>
          <a:bodyPr/>
          <a:lstStyle/>
          <a:p>
            <a:endParaRPr lang="fr-FR" sz="1579" dirty="0"/>
          </a:p>
        </p:txBody>
      </p:sp>
      <p:sp>
        <p:nvSpPr>
          <p:cNvPr id="32" name="Freeform 9">
            <a:extLst>
              <a:ext uri="{FF2B5EF4-FFF2-40B4-BE49-F238E27FC236}">
                <a16:creationId xmlns:a16="http://schemas.microsoft.com/office/drawing/2014/main" id="{C09EBCBF-6304-4625-B697-210B1671D52D}"/>
              </a:ext>
            </a:extLst>
          </p:cNvPr>
          <p:cNvSpPr/>
          <p:nvPr/>
        </p:nvSpPr>
        <p:spPr bwMode="auto">
          <a:xfrm rot="10800000">
            <a:off x="2884759" y="1262"/>
            <a:ext cx="990807" cy="4795226"/>
          </a:xfrm>
          <a:custGeom>
            <a:avLst/>
            <a:gdLst/>
            <a:ahLst/>
            <a:cxnLst/>
            <a:rect l="0" t="0" r="r" b="b"/>
            <a:pathLst>
              <a:path w="1697" h="2693">
                <a:moveTo>
                  <a:pt x="0" y="0"/>
                </a:moveTo>
                <a:lnTo>
                  <a:pt x="1622" y="2693"/>
                </a:lnTo>
                <a:lnTo>
                  <a:pt x="1697" y="26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fr-FR" sz="1579" dirty="0"/>
          </a:p>
        </p:txBody>
      </p:sp>
      <p:sp>
        <p:nvSpPr>
          <p:cNvPr id="35" name="Freeform 12">
            <a:extLst>
              <a:ext uri="{FF2B5EF4-FFF2-40B4-BE49-F238E27FC236}">
                <a16:creationId xmlns:a16="http://schemas.microsoft.com/office/drawing/2014/main" id="{29B20D4D-1EFA-4462-B981-3C6B08F5C96E}"/>
              </a:ext>
            </a:extLst>
          </p:cNvPr>
          <p:cNvSpPr/>
          <p:nvPr/>
        </p:nvSpPr>
        <p:spPr bwMode="auto">
          <a:xfrm rot="10800000">
            <a:off x="2553859" y="-246"/>
            <a:ext cx="1314514" cy="4853754"/>
          </a:xfrm>
          <a:custGeom>
            <a:avLst/>
            <a:gdLst>
              <a:gd name="connsiteX0" fmla="*/ 10000 w 10000"/>
              <a:gd name="connsiteY0" fmla="*/ 10144 h 10144"/>
              <a:gd name="connsiteX1" fmla="*/ 1169 w 10000"/>
              <a:gd name="connsiteY1" fmla="*/ 556 h 10144"/>
              <a:gd name="connsiteX2" fmla="*/ 1010 w 10000"/>
              <a:gd name="connsiteY2" fmla="*/ 367 h 10144"/>
              <a:gd name="connsiteX3" fmla="*/ 996 w 10000"/>
              <a:gd name="connsiteY3" fmla="*/ 355 h 10144"/>
              <a:gd name="connsiteX4" fmla="*/ 98 w 10000"/>
              <a:gd name="connsiteY4" fmla="*/ 0 h 10144"/>
              <a:gd name="connsiteX5" fmla="*/ 0 w 10000"/>
              <a:gd name="connsiteY5" fmla="*/ 144 h 10144"/>
              <a:gd name="connsiteX6" fmla="*/ 0 w 10000"/>
              <a:gd name="connsiteY6" fmla="*/ 155 h 10144"/>
              <a:gd name="connsiteX7" fmla="*/ 7516 w 10000"/>
              <a:gd name="connsiteY7" fmla="*/ 10144 h 10144"/>
              <a:gd name="connsiteX8" fmla="*/ 10000 w 10000"/>
              <a:gd name="connsiteY8" fmla="*/ 10144 h 10144"/>
              <a:gd name="connsiteX0" fmla="*/ 10000 w 10000"/>
              <a:gd name="connsiteY0" fmla="*/ 10144 h 10144"/>
              <a:gd name="connsiteX1" fmla="*/ 1169 w 10000"/>
              <a:gd name="connsiteY1" fmla="*/ 556 h 10144"/>
              <a:gd name="connsiteX2" fmla="*/ 1010 w 10000"/>
              <a:gd name="connsiteY2" fmla="*/ 367 h 10144"/>
              <a:gd name="connsiteX3" fmla="*/ 996 w 10000"/>
              <a:gd name="connsiteY3" fmla="*/ 355 h 10144"/>
              <a:gd name="connsiteX4" fmla="*/ 98 w 10000"/>
              <a:gd name="connsiteY4" fmla="*/ 0 h 10144"/>
              <a:gd name="connsiteX5" fmla="*/ 0 w 10000"/>
              <a:gd name="connsiteY5" fmla="*/ 144 h 10144"/>
              <a:gd name="connsiteX6" fmla="*/ 203 w 10000"/>
              <a:gd name="connsiteY6" fmla="*/ 171 h 10144"/>
              <a:gd name="connsiteX7" fmla="*/ 7516 w 10000"/>
              <a:gd name="connsiteY7" fmla="*/ 10144 h 10144"/>
              <a:gd name="connsiteX8" fmla="*/ 10000 w 10000"/>
              <a:gd name="connsiteY8" fmla="*/ 10144 h 10144"/>
              <a:gd name="connsiteX0" fmla="*/ 10316 w 10316"/>
              <a:gd name="connsiteY0" fmla="*/ 10405 h 10405"/>
              <a:gd name="connsiteX1" fmla="*/ 1485 w 10316"/>
              <a:gd name="connsiteY1" fmla="*/ 817 h 10405"/>
              <a:gd name="connsiteX2" fmla="*/ 1326 w 10316"/>
              <a:gd name="connsiteY2" fmla="*/ 628 h 10405"/>
              <a:gd name="connsiteX3" fmla="*/ 1312 w 10316"/>
              <a:gd name="connsiteY3" fmla="*/ 616 h 10405"/>
              <a:gd name="connsiteX4" fmla="*/ 414 w 10316"/>
              <a:gd name="connsiteY4" fmla="*/ 261 h 10405"/>
              <a:gd name="connsiteX5" fmla="*/ 0 w 10316"/>
              <a:gd name="connsiteY5" fmla="*/ 4 h 10405"/>
              <a:gd name="connsiteX6" fmla="*/ 519 w 10316"/>
              <a:gd name="connsiteY6" fmla="*/ 432 h 10405"/>
              <a:gd name="connsiteX7" fmla="*/ 7832 w 10316"/>
              <a:gd name="connsiteY7" fmla="*/ 10405 h 10405"/>
              <a:gd name="connsiteX8" fmla="*/ 10316 w 10316"/>
              <a:gd name="connsiteY8" fmla="*/ 10405 h 10405"/>
              <a:gd name="connsiteX0" fmla="*/ 9911 w 9911"/>
              <a:gd name="connsiteY0" fmla="*/ 10156 h 10156"/>
              <a:gd name="connsiteX1" fmla="*/ 1080 w 9911"/>
              <a:gd name="connsiteY1" fmla="*/ 568 h 10156"/>
              <a:gd name="connsiteX2" fmla="*/ 921 w 9911"/>
              <a:gd name="connsiteY2" fmla="*/ 379 h 10156"/>
              <a:gd name="connsiteX3" fmla="*/ 907 w 9911"/>
              <a:gd name="connsiteY3" fmla="*/ 367 h 10156"/>
              <a:gd name="connsiteX4" fmla="*/ 9 w 9911"/>
              <a:gd name="connsiteY4" fmla="*/ 12 h 10156"/>
              <a:gd name="connsiteX5" fmla="*/ 24 w 9911"/>
              <a:gd name="connsiteY5" fmla="*/ 15 h 10156"/>
              <a:gd name="connsiteX6" fmla="*/ 114 w 9911"/>
              <a:gd name="connsiteY6" fmla="*/ 183 h 10156"/>
              <a:gd name="connsiteX7" fmla="*/ 7427 w 9911"/>
              <a:gd name="connsiteY7" fmla="*/ 10156 h 10156"/>
              <a:gd name="connsiteX8" fmla="*/ 9911 w 9911"/>
              <a:gd name="connsiteY8" fmla="*/ 10156 h 10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11" h="10156">
                <a:moveTo>
                  <a:pt x="9911" y="10156"/>
                </a:moveTo>
                <a:lnTo>
                  <a:pt x="1080" y="568"/>
                </a:lnTo>
                <a:lnTo>
                  <a:pt x="921" y="379"/>
                </a:lnTo>
                <a:cubicBezTo>
                  <a:pt x="916" y="375"/>
                  <a:pt x="912" y="371"/>
                  <a:pt x="907" y="367"/>
                </a:cubicBezTo>
                <a:cubicBezTo>
                  <a:pt x="668" y="317"/>
                  <a:pt x="248" y="62"/>
                  <a:pt x="9" y="12"/>
                </a:cubicBezTo>
                <a:cubicBezTo>
                  <a:pt x="-24" y="60"/>
                  <a:pt x="57" y="-33"/>
                  <a:pt x="24" y="15"/>
                </a:cubicBezTo>
                <a:lnTo>
                  <a:pt x="114" y="183"/>
                </a:lnTo>
                <a:lnTo>
                  <a:pt x="7427" y="10156"/>
                </a:lnTo>
                <a:lnTo>
                  <a:pt x="9911" y="10156"/>
                </a:lnTo>
                <a:close/>
              </a:path>
            </a:pathLst>
          </a:custGeom>
          <a:solidFill>
            <a:srgbClr val="5AADF8">
              <a:alpha val="20000"/>
            </a:srgbClr>
          </a:solidFill>
          <a:ln>
            <a:noFill/>
          </a:ln>
        </p:spPr>
        <p:txBody>
          <a:bodyPr/>
          <a:lstStyle/>
          <a:p>
            <a:endParaRPr lang="fr-FR" sz="1579" dirty="0"/>
          </a:p>
        </p:txBody>
      </p:sp>
      <p:sp>
        <p:nvSpPr>
          <p:cNvPr id="44" name="Freeform 9">
            <a:extLst>
              <a:ext uri="{FF2B5EF4-FFF2-40B4-BE49-F238E27FC236}">
                <a16:creationId xmlns:a16="http://schemas.microsoft.com/office/drawing/2014/main" id="{284E4740-37CB-411B-94F7-6A2AFEF6239C}"/>
              </a:ext>
            </a:extLst>
          </p:cNvPr>
          <p:cNvSpPr/>
          <p:nvPr userDrawn="1"/>
        </p:nvSpPr>
        <p:spPr bwMode="auto">
          <a:xfrm rot="2099193">
            <a:off x="3031017" y="4746185"/>
            <a:ext cx="857535" cy="2780607"/>
          </a:xfrm>
          <a:custGeom>
            <a:avLst/>
            <a:gdLst>
              <a:gd name="connsiteX0" fmla="*/ 0 w 10000"/>
              <a:gd name="connsiteY0" fmla="*/ 0 h 10304"/>
              <a:gd name="connsiteX1" fmla="*/ 9573 w 10000"/>
              <a:gd name="connsiteY1" fmla="*/ 10304 h 10304"/>
              <a:gd name="connsiteX2" fmla="*/ 10000 w 10000"/>
              <a:gd name="connsiteY2" fmla="*/ 10000 h 10304"/>
              <a:gd name="connsiteX3" fmla="*/ 0 w 10000"/>
              <a:gd name="connsiteY3" fmla="*/ 0 h 10304"/>
              <a:gd name="connsiteX0" fmla="*/ 0 w 5434"/>
              <a:gd name="connsiteY0" fmla="*/ 0 h 5788"/>
              <a:gd name="connsiteX1" fmla="*/ 5007 w 5434"/>
              <a:gd name="connsiteY1" fmla="*/ 5788 h 5788"/>
              <a:gd name="connsiteX2" fmla="*/ 5434 w 5434"/>
              <a:gd name="connsiteY2" fmla="*/ 5484 h 5788"/>
              <a:gd name="connsiteX3" fmla="*/ 0 w 5434"/>
              <a:gd name="connsiteY3" fmla="*/ 0 h 5788"/>
              <a:gd name="connsiteX0" fmla="*/ 0 w 10000"/>
              <a:gd name="connsiteY0" fmla="*/ 0 h 9475"/>
              <a:gd name="connsiteX1" fmla="*/ 8965 w 10000"/>
              <a:gd name="connsiteY1" fmla="*/ 9323 h 9475"/>
              <a:gd name="connsiteX2" fmla="*/ 10000 w 10000"/>
              <a:gd name="connsiteY2" fmla="*/ 9475 h 9475"/>
              <a:gd name="connsiteX3" fmla="*/ 0 w 10000"/>
              <a:gd name="connsiteY3" fmla="*/ 0 h 9475"/>
              <a:gd name="connsiteX0" fmla="*/ 0 w 10000"/>
              <a:gd name="connsiteY0" fmla="*/ 0 h 10000"/>
              <a:gd name="connsiteX1" fmla="*/ 8790 w 10000"/>
              <a:gd name="connsiteY1" fmla="*/ 9891 h 10000"/>
              <a:gd name="connsiteX2" fmla="*/ 10000 w 10000"/>
              <a:gd name="connsiteY2" fmla="*/ 10000 h 10000"/>
              <a:gd name="connsiteX3" fmla="*/ 0 w 10000"/>
              <a:gd name="connsiteY3" fmla="*/ 0 h 10000"/>
              <a:gd name="connsiteX0" fmla="*/ 0 w 10000"/>
              <a:gd name="connsiteY0" fmla="*/ 0 h 10153"/>
              <a:gd name="connsiteX1" fmla="*/ 8661 w 10000"/>
              <a:gd name="connsiteY1" fmla="*/ 10153 h 10153"/>
              <a:gd name="connsiteX2" fmla="*/ 10000 w 10000"/>
              <a:gd name="connsiteY2" fmla="*/ 10000 h 10153"/>
              <a:gd name="connsiteX3" fmla="*/ 0 w 10000"/>
              <a:gd name="connsiteY3" fmla="*/ 0 h 10153"/>
              <a:gd name="connsiteX0" fmla="*/ 0 w 10000"/>
              <a:gd name="connsiteY0" fmla="*/ 0 h 10373"/>
              <a:gd name="connsiteX1" fmla="*/ 9453 w 10000"/>
              <a:gd name="connsiteY1" fmla="*/ 10373 h 10373"/>
              <a:gd name="connsiteX2" fmla="*/ 10000 w 10000"/>
              <a:gd name="connsiteY2" fmla="*/ 10000 h 10373"/>
              <a:gd name="connsiteX3" fmla="*/ 0 w 10000"/>
              <a:gd name="connsiteY3" fmla="*/ 0 h 10373"/>
              <a:gd name="connsiteX0" fmla="*/ 0 w 9604"/>
              <a:gd name="connsiteY0" fmla="*/ 0 h 10373"/>
              <a:gd name="connsiteX1" fmla="*/ 9453 w 9604"/>
              <a:gd name="connsiteY1" fmla="*/ 10373 h 10373"/>
              <a:gd name="connsiteX2" fmla="*/ 9604 w 9604"/>
              <a:gd name="connsiteY2" fmla="*/ 9890 h 10373"/>
              <a:gd name="connsiteX3" fmla="*/ 0 w 9604"/>
              <a:gd name="connsiteY3" fmla="*/ 0 h 10373"/>
              <a:gd name="connsiteX0" fmla="*/ 0 w 10000"/>
              <a:gd name="connsiteY0" fmla="*/ 0 h 10032"/>
              <a:gd name="connsiteX1" fmla="*/ 9338 w 10000"/>
              <a:gd name="connsiteY1" fmla="*/ 10032 h 10032"/>
              <a:gd name="connsiteX2" fmla="*/ 10000 w 10000"/>
              <a:gd name="connsiteY2" fmla="*/ 9534 h 10032"/>
              <a:gd name="connsiteX3" fmla="*/ 0 w 10000"/>
              <a:gd name="connsiteY3" fmla="*/ 0 h 10032"/>
              <a:gd name="connsiteX0" fmla="*/ 0 w 9682"/>
              <a:gd name="connsiteY0" fmla="*/ 0 h 10032"/>
              <a:gd name="connsiteX1" fmla="*/ 9338 w 9682"/>
              <a:gd name="connsiteY1" fmla="*/ 10032 h 10032"/>
              <a:gd name="connsiteX2" fmla="*/ 9682 w 9682"/>
              <a:gd name="connsiteY2" fmla="*/ 9905 h 10032"/>
              <a:gd name="connsiteX3" fmla="*/ 0 w 9682"/>
              <a:gd name="connsiteY3" fmla="*/ 0 h 10032"/>
              <a:gd name="connsiteX0" fmla="*/ 0 w 9812"/>
              <a:gd name="connsiteY0" fmla="*/ 0 h 10000"/>
              <a:gd name="connsiteX1" fmla="*/ 9645 w 9812"/>
              <a:gd name="connsiteY1" fmla="*/ 10000 h 10000"/>
              <a:gd name="connsiteX2" fmla="*/ 9812 w 9812"/>
              <a:gd name="connsiteY2" fmla="*/ 9763 h 10000"/>
              <a:gd name="connsiteX3" fmla="*/ 0 w 9812"/>
              <a:gd name="connsiteY3" fmla="*/ 0 h 10000"/>
              <a:gd name="connsiteX0" fmla="*/ 0 w 10000"/>
              <a:gd name="connsiteY0" fmla="*/ 0 h 9927"/>
              <a:gd name="connsiteX1" fmla="*/ 9652 w 10000"/>
              <a:gd name="connsiteY1" fmla="*/ 9927 h 9927"/>
              <a:gd name="connsiteX2" fmla="*/ 10000 w 10000"/>
              <a:gd name="connsiteY2" fmla="*/ 9763 h 9927"/>
              <a:gd name="connsiteX3" fmla="*/ 0 w 10000"/>
              <a:gd name="connsiteY3" fmla="*/ 0 h 9927"/>
              <a:gd name="connsiteX0" fmla="*/ 0 w 10589"/>
              <a:gd name="connsiteY0" fmla="*/ 0 h 10577"/>
              <a:gd name="connsiteX1" fmla="*/ 10241 w 10589"/>
              <a:gd name="connsiteY1" fmla="*/ 10577 h 10577"/>
              <a:gd name="connsiteX2" fmla="*/ 10589 w 10589"/>
              <a:gd name="connsiteY2" fmla="*/ 10412 h 10577"/>
              <a:gd name="connsiteX3" fmla="*/ 0 w 10589"/>
              <a:gd name="connsiteY3" fmla="*/ 0 h 10577"/>
              <a:gd name="connsiteX0" fmla="*/ 0 w 10589"/>
              <a:gd name="connsiteY0" fmla="*/ 0 h 10649"/>
              <a:gd name="connsiteX1" fmla="*/ 9988 w 10589"/>
              <a:gd name="connsiteY1" fmla="*/ 10649 h 10649"/>
              <a:gd name="connsiteX2" fmla="*/ 10589 w 10589"/>
              <a:gd name="connsiteY2" fmla="*/ 10412 h 10649"/>
              <a:gd name="connsiteX3" fmla="*/ 0 w 10589"/>
              <a:gd name="connsiteY3" fmla="*/ 0 h 10649"/>
              <a:gd name="connsiteX0" fmla="*/ 0 w 10188"/>
              <a:gd name="connsiteY0" fmla="*/ 0 h 10649"/>
              <a:gd name="connsiteX1" fmla="*/ 9988 w 10188"/>
              <a:gd name="connsiteY1" fmla="*/ 10649 h 10649"/>
              <a:gd name="connsiteX2" fmla="*/ 10188 w 10188"/>
              <a:gd name="connsiteY2" fmla="*/ 10460 h 10649"/>
              <a:gd name="connsiteX3" fmla="*/ 0 w 10188"/>
              <a:gd name="connsiteY3" fmla="*/ 0 h 10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88" h="10649">
                <a:moveTo>
                  <a:pt x="0" y="0"/>
                </a:moveTo>
                <a:lnTo>
                  <a:pt x="9988" y="10649"/>
                </a:lnTo>
                <a:cubicBezTo>
                  <a:pt x="10042" y="10493"/>
                  <a:pt x="10133" y="10617"/>
                  <a:pt x="10188" y="1046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fr-FR" sz="1579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A1539CA-702D-4314-B3A8-3CBD78D1C32F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980098386"/>
              </p:ext>
            </p:extLst>
          </p:nvPr>
        </p:nvGraphicFramePr>
        <p:xfrm>
          <a:off x="-1" y="-246"/>
          <a:ext cx="10691810" cy="7558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181">
                  <a:extLst>
                    <a:ext uri="{9D8B030D-6E8A-4147-A177-3AD203B41FA5}">
                      <a16:colId xmlns:a16="http://schemas.microsoft.com/office/drawing/2014/main" val="222267360"/>
                    </a:ext>
                  </a:extLst>
                </a:gridCol>
                <a:gridCol w="1069181">
                  <a:extLst>
                    <a:ext uri="{9D8B030D-6E8A-4147-A177-3AD203B41FA5}">
                      <a16:colId xmlns:a16="http://schemas.microsoft.com/office/drawing/2014/main" val="140707732"/>
                    </a:ext>
                  </a:extLst>
                </a:gridCol>
                <a:gridCol w="1069181">
                  <a:extLst>
                    <a:ext uri="{9D8B030D-6E8A-4147-A177-3AD203B41FA5}">
                      <a16:colId xmlns:a16="http://schemas.microsoft.com/office/drawing/2014/main" val="3662223"/>
                    </a:ext>
                  </a:extLst>
                </a:gridCol>
                <a:gridCol w="1069181">
                  <a:extLst>
                    <a:ext uri="{9D8B030D-6E8A-4147-A177-3AD203B41FA5}">
                      <a16:colId xmlns:a16="http://schemas.microsoft.com/office/drawing/2014/main" val="1131347460"/>
                    </a:ext>
                  </a:extLst>
                </a:gridCol>
                <a:gridCol w="1069181">
                  <a:extLst>
                    <a:ext uri="{9D8B030D-6E8A-4147-A177-3AD203B41FA5}">
                      <a16:colId xmlns:a16="http://schemas.microsoft.com/office/drawing/2014/main" val="3285217388"/>
                    </a:ext>
                  </a:extLst>
                </a:gridCol>
                <a:gridCol w="1069181">
                  <a:extLst>
                    <a:ext uri="{9D8B030D-6E8A-4147-A177-3AD203B41FA5}">
                      <a16:colId xmlns:a16="http://schemas.microsoft.com/office/drawing/2014/main" val="349136680"/>
                    </a:ext>
                  </a:extLst>
                </a:gridCol>
                <a:gridCol w="1069181">
                  <a:extLst>
                    <a:ext uri="{9D8B030D-6E8A-4147-A177-3AD203B41FA5}">
                      <a16:colId xmlns:a16="http://schemas.microsoft.com/office/drawing/2014/main" val="337210111"/>
                    </a:ext>
                  </a:extLst>
                </a:gridCol>
                <a:gridCol w="1069181">
                  <a:extLst>
                    <a:ext uri="{9D8B030D-6E8A-4147-A177-3AD203B41FA5}">
                      <a16:colId xmlns:a16="http://schemas.microsoft.com/office/drawing/2014/main" val="2565684813"/>
                    </a:ext>
                  </a:extLst>
                </a:gridCol>
                <a:gridCol w="1069181">
                  <a:extLst>
                    <a:ext uri="{9D8B030D-6E8A-4147-A177-3AD203B41FA5}">
                      <a16:colId xmlns:a16="http://schemas.microsoft.com/office/drawing/2014/main" val="2281079334"/>
                    </a:ext>
                  </a:extLst>
                </a:gridCol>
                <a:gridCol w="1069181">
                  <a:extLst>
                    <a:ext uri="{9D8B030D-6E8A-4147-A177-3AD203B41FA5}">
                      <a16:colId xmlns:a16="http://schemas.microsoft.com/office/drawing/2014/main" val="281557780"/>
                    </a:ext>
                  </a:extLst>
                </a:gridCol>
              </a:tblGrid>
              <a:tr h="10798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812646"/>
                  </a:ext>
                </a:extLst>
              </a:tr>
              <a:tr h="1079808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6485384"/>
                  </a:ext>
                </a:extLst>
              </a:tr>
              <a:tr h="1079808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1460874"/>
                  </a:ext>
                </a:extLst>
              </a:tr>
              <a:tr h="1079808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5133671"/>
                  </a:ext>
                </a:extLst>
              </a:tr>
              <a:tr h="1079808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8649459"/>
                  </a:ext>
                </a:extLst>
              </a:tr>
              <a:tr h="1079808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6690707"/>
                  </a:ext>
                </a:extLst>
              </a:tr>
              <a:tr h="1079808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26479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3164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3" r:id="rId3"/>
    <p:sldLayoutId id="2147483662" r:id="rId4"/>
  </p:sldLayoutIdLst>
  <p:txStyles>
    <p:titleStyle>
      <a:lvl1pPr algn="ctr" defTabSz="400960" rtl="0" eaLnBrk="1" latinLnBrk="0" hangingPunct="1">
        <a:spcBef>
          <a:spcPct val="0"/>
        </a:spcBef>
        <a:buNone/>
        <a:defRPr sz="3508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0602" indent="-250602" algn="l" defTabSz="400960" rtl="0" eaLnBrk="1" latinLnBrk="0" hangingPunct="1">
        <a:spcBef>
          <a:spcPct val="20000"/>
        </a:spcBef>
        <a:spcAft>
          <a:spcPts val="526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105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51562" indent="-250602" algn="l" defTabSz="400960" rtl="0" eaLnBrk="1" latinLnBrk="0" hangingPunct="1">
        <a:spcBef>
          <a:spcPct val="20000"/>
        </a:spcBef>
        <a:spcAft>
          <a:spcPts val="526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754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052524" indent="-250602" algn="l" defTabSz="400960" rtl="0" eaLnBrk="1" latinLnBrk="0" hangingPunct="1">
        <a:spcBef>
          <a:spcPct val="20000"/>
        </a:spcBef>
        <a:spcAft>
          <a:spcPts val="526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579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353244" indent="-150361" algn="l" defTabSz="400960" rtl="0" eaLnBrk="1" latinLnBrk="0" hangingPunct="1">
        <a:spcBef>
          <a:spcPct val="20000"/>
        </a:spcBef>
        <a:spcAft>
          <a:spcPts val="526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3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754205" indent="-150361" algn="l" defTabSz="400960" rtl="0" eaLnBrk="1" latinLnBrk="0" hangingPunct="1">
        <a:spcBef>
          <a:spcPct val="20000"/>
        </a:spcBef>
        <a:spcAft>
          <a:spcPts val="526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228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205288" indent="-200480" algn="l" defTabSz="400960" rtl="0" eaLnBrk="1" latinLnBrk="0" hangingPunct="1">
        <a:spcBef>
          <a:spcPct val="20000"/>
        </a:spcBef>
        <a:spcAft>
          <a:spcPts val="526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228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606249" indent="-200480" algn="l" defTabSz="400960" rtl="0" eaLnBrk="1" latinLnBrk="0" hangingPunct="1">
        <a:spcBef>
          <a:spcPct val="20000"/>
        </a:spcBef>
        <a:spcAft>
          <a:spcPts val="526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228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007210" indent="-200480" algn="l" defTabSz="400960" rtl="0" eaLnBrk="1" latinLnBrk="0" hangingPunct="1">
        <a:spcBef>
          <a:spcPct val="20000"/>
        </a:spcBef>
        <a:spcAft>
          <a:spcPts val="526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228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408171" indent="-200480" algn="l" defTabSz="400960" rtl="0" eaLnBrk="1" latinLnBrk="0" hangingPunct="1">
        <a:spcBef>
          <a:spcPct val="20000"/>
        </a:spcBef>
        <a:spcAft>
          <a:spcPts val="526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228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0960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1pPr>
      <a:lvl2pPr marL="400960" algn="l" defTabSz="400960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2pPr>
      <a:lvl3pPr marL="801924" algn="l" defTabSz="400960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3pPr>
      <a:lvl4pPr marL="1202884" algn="l" defTabSz="400960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4pPr>
      <a:lvl5pPr marL="1603845" algn="l" defTabSz="400960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5pPr>
      <a:lvl6pPr marL="2004807" algn="l" defTabSz="400960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6pPr>
      <a:lvl7pPr marL="2405768" algn="l" defTabSz="400960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7pPr>
      <a:lvl8pPr marL="2806729" algn="l" defTabSz="400960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8pPr>
      <a:lvl9pPr marL="3207690" algn="l" defTabSz="400960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microsoft.com/office/2007/relationships/hdphoto" Target="../media/hdphoto1.wdp"/><Relationship Id="rId18" Type="http://schemas.openxmlformats.org/officeDocument/2006/relationships/image" Target="../media/image16.png"/><Relationship Id="rId3" Type="http://schemas.openxmlformats.org/officeDocument/2006/relationships/image" Target="../media/image3.svg"/><Relationship Id="rId21" Type="http://schemas.openxmlformats.org/officeDocument/2006/relationships/image" Target="../media/image19.pn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17" Type="http://schemas.openxmlformats.org/officeDocument/2006/relationships/image" Target="../media/image15.svg"/><Relationship Id="rId2" Type="http://schemas.openxmlformats.org/officeDocument/2006/relationships/image" Target="../media/image2.png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24" Type="http://schemas.openxmlformats.org/officeDocument/2006/relationships/image" Target="../media/image21.jpg"/><Relationship Id="rId5" Type="http://schemas.openxmlformats.org/officeDocument/2006/relationships/image" Target="../media/image5.svg"/><Relationship Id="rId15" Type="http://schemas.openxmlformats.org/officeDocument/2006/relationships/image" Target="../media/image13.png"/><Relationship Id="rId23" Type="http://schemas.microsoft.com/office/2007/relationships/hdphoto" Target="../media/hdphoto2.wdp"/><Relationship Id="rId10" Type="http://schemas.openxmlformats.org/officeDocument/2006/relationships/image" Target="../media/image10.png"/><Relationship Id="rId19" Type="http://schemas.openxmlformats.org/officeDocument/2006/relationships/image" Target="../media/image17.svg"/><Relationship Id="rId4" Type="http://schemas.openxmlformats.org/officeDocument/2006/relationships/image" Target="../media/image4.png"/><Relationship Id="rId9" Type="http://schemas.openxmlformats.org/officeDocument/2006/relationships/image" Target="../media/image9.svg"/><Relationship Id="rId14" Type="http://schemas.openxmlformats.org/officeDocument/2006/relationships/hyperlink" Target="mailto:duboismyriam06130@gmail.com" TargetMode="External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B302407-0964-4239-837A-423FA0D192F5}"/>
              </a:ext>
            </a:extLst>
          </p:cNvPr>
          <p:cNvSpPr txBox="1"/>
          <p:nvPr/>
        </p:nvSpPr>
        <p:spPr>
          <a:xfrm>
            <a:off x="39699" y="286164"/>
            <a:ext cx="3128249" cy="3932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9358" defTabSz="0">
              <a:tabLst>
                <a:tab pos="1350963" algn="ctr"/>
              </a:tabLst>
            </a:pPr>
            <a:r>
              <a:rPr lang="fr-FR" sz="1754" b="1" cap="small" dirty="0">
                <a:solidFill>
                  <a:srgbClr val="0C5A82"/>
                </a:solidFill>
              </a:rPr>
              <a:t>	Compétences</a:t>
            </a:r>
          </a:p>
          <a:p>
            <a:pPr marL="79358"/>
            <a:endParaRPr lang="fr-FR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79358" indent="-79358"/>
            <a:r>
              <a:rPr lang="fr-F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Webdings" panose="05030102010509060703" pitchFamily="18" charset="2"/>
              </a:rPr>
              <a:t>4</a:t>
            </a:r>
            <a:r>
              <a:rPr lang="fr-FR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Organiser le  suivi d un montage de projet </a:t>
            </a:r>
          </a:p>
          <a:p>
            <a:pPr marL="79358" indent="-79358"/>
            <a:r>
              <a:rPr lang="fr-FR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ou d’activité</a:t>
            </a:r>
          </a:p>
          <a:p>
            <a:pPr marL="79358" indent="-79358"/>
            <a:endParaRPr lang="fr-FR" sz="1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79358" indent="-79358"/>
            <a:r>
              <a:rPr lang="fr-F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Webdings" panose="05030102010509060703" pitchFamily="18" charset="2"/>
              </a:rPr>
              <a:t>4</a:t>
            </a:r>
            <a:r>
              <a:rPr lang="fr-FR" sz="1000" dirty="0">
                <a:solidFill>
                  <a:schemeClr val="bg2">
                    <a:lumMod val="25000"/>
                  </a:schemeClr>
                </a:solidFill>
              </a:rPr>
              <a:t> En accompagner l’analyse &amp; suivi marketing, commercial , publicitaire, budgétaire</a:t>
            </a:r>
            <a:endParaRPr lang="fr-FR" sz="1000" dirty="0">
              <a:solidFill>
                <a:schemeClr val="tx1">
                  <a:lumMod val="85000"/>
                  <a:lumOff val="15000"/>
                </a:schemeClr>
              </a:solidFill>
              <a:latin typeface="Webdings" panose="05030102010509060703" pitchFamily="18" charset="2"/>
            </a:endParaRPr>
          </a:p>
          <a:p>
            <a:pPr marL="79358" indent="-79358"/>
            <a:endParaRPr lang="fr-FR" sz="1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79358" indent="-79358"/>
            <a:r>
              <a:rPr lang="fr-F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Webdings" panose="05030102010509060703" pitchFamily="18" charset="2"/>
              </a:rPr>
              <a:t>4</a:t>
            </a:r>
            <a:r>
              <a:rPr lang="fr-FR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En soutenir la présentation &amp; la promotion</a:t>
            </a:r>
            <a:br>
              <a:rPr lang="fr-FR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fr-FR" sz="1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79358" indent="-79358"/>
            <a:r>
              <a:rPr lang="fr-F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Webdings" panose="05030102010509060703" pitchFamily="18" charset="2"/>
              </a:rPr>
              <a:t>4</a:t>
            </a:r>
            <a:r>
              <a:rPr lang="fr-F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Orienter</a:t>
            </a:r>
            <a:r>
              <a:rPr lang="fr-FR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vers les organismes et financeurs </a:t>
            </a:r>
          </a:p>
          <a:p>
            <a:pPr marL="79358" indent="-79358"/>
            <a:r>
              <a:rPr lang="fr-FR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nécessaires au projet/activité</a:t>
            </a:r>
          </a:p>
          <a:p>
            <a:pPr marL="79358" indent="-79358"/>
            <a:endParaRPr lang="fr-FR" sz="1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79358" indent="-79358"/>
            <a:r>
              <a:rPr lang="fr-F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Webdings" panose="05030102010509060703" pitchFamily="18" charset="2"/>
              </a:rPr>
              <a:t>4</a:t>
            </a:r>
            <a:r>
              <a:rPr lang="fr-FR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Négocier un contrat/partenariat</a:t>
            </a:r>
            <a:br>
              <a:rPr lang="fr-FR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fr-FR" sz="1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79358" indent="-79358"/>
            <a:r>
              <a:rPr lang="fr-F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Webdings" panose="05030102010509060703" pitchFamily="18" charset="2"/>
              </a:rPr>
              <a:t>4</a:t>
            </a:r>
            <a:r>
              <a:rPr lang="fr-FR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Coordonner une équipe ou  des  services</a:t>
            </a:r>
            <a:br>
              <a:rPr lang="fr-FR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fr-FR" sz="1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79358" indent="-79358"/>
            <a:r>
              <a:rPr lang="fr-F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Webdings" panose="05030102010509060703" pitchFamily="18" charset="2"/>
              </a:rPr>
              <a:t>4</a:t>
            </a:r>
            <a:r>
              <a:rPr lang="fr-FR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Animer un groupe avec des supports numériques en présentiel ou à distance</a:t>
            </a:r>
            <a:br>
              <a:rPr lang="fr-FR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fr-FR" sz="1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79358" indent="-79358"/>
            <a:r>
              <a:rPr lang="fr-F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Webdings" panose="05030102010509060703" pitchFamily="18" charset="2"/>
              </a:rPr>
              <a:t>4</a:t>
            </a:r>
            <a:r>
              <a:rPr lang="fr-FR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Conduire des démarches d’évolution professionnelle ou de besoins de formation</a:t>
            </a:r>
          </a:p>
          <a:p>
            <a:pPr marL="79358" indent="-79358"/>
            <a:endParaRPr lang="fr-FR" sz="1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79358" indent="-79358"/>
            <a:r>
              <a:rPr lang="fr-FR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51517A-978B-454C-9E49-BF48821DDFCC}"/>
              </a:ext>
            </a:extLst>
          </p:cNvPr>
          <p:cNvSpPr txBox="1"/>
          <p:nvPr/>
        </p:nvSpPr>
        <p:spPr>
          <a:xfrm>
            <a:off x="6656007" y="4414560"/>
            <a:ext cx="4108658" cy="2912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9358" algn="ctr"/>
            <a:r>
              <a:rPr lang="fr-FR" sz="1750" b="1" cap="small" dirty="0">
                <a:solidFill>
                  <a:srgbClr val="0C5A82"/>
                </a:solidFill>
              </a:rPr>
              <a:t>	Formations</a:t>
            </a:r>
          </a:p>
          <a:p>
            <a:pPr marL="79358" algn="ctr"/>
            <a:endParaRPr lang="fr-FR" sz="1579" dirty="0">
              <a:solidFill>
                <a:schemeClr val="bg2">
                  <a:lumMod val="25000"/>
                </a:schemeClr>
              </a:solidFill>
            </a:endParaRPr>
          </a:p>
          <a:p>
            <a:pPr marL="714375" indent="-77788" defTabSz="630238"/>
            <a:r>
              <a:rPr lang="fr-FR" sz="1000" b="1" dirty="0">
                <a:solidFill>
                  <a:schemeClr val="bg2">
                    <a:lumMod val="25000"/>
                  </a:schemeClr>
                </a:solidFill>
                <a:latin typeface="Webdings" panose="05030102010509060703" pitchFamily="18" charset="2"/>
              </a:rPr>
              <a:t>4</a:t>
            </a:r>
            <a:r>
              <a:rPr lang="fr-FR" sz="1000" b="1" dirty="0">
                <a:solidFill>
                  <a:schemeClr val="bg2">
                    <a:lumMod val="25000"/>
                  </a:schemeClr>
                </a:solidFill>
              </a:rPr>
              <a:t>2019 : </a:t>
            </a:r>
            <a:r>
              <a:rPr lang="fr-FR" sz="1000" dirty="0">
                <a:solidFill>
                  <a:schemeClr val="bg2">
                    <a:lumMod val="25000"/>
                  </a:schemeClr>
                </a:solidFill>
              </a:rPr>
              <a:t>Formatrice Professionnelle Adulte  </a:t>
            </a:r>
            <a:br>
              <a:rPr lang="fr-FR" sz="10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fr-FR" sz="1000" dirty="0">
                <a:solidFill>
                  <a:schemeClr val="bg2">
                    <a:lumMod val="25000"/>
                  </a:schemeClr>
                </a:solidFill>
              </a:rPr>
              <a:t>Niveau 5 Europe ( Bac +2 )  -  Prom’hôte/Ifitel- St Raphaël 83</a:t>
            </a:r>
            <a:br>
              <a:rPr lang="fr-FR" sz="1000" dirty="0">
                <a:solidFill>
                  <a:schemeClr val="bg2">
                    <a:lumMod val="25000"/>
                  </a:schemeClr>
                </a:solidFill>
              </a:rPr>
            </a:br>
            <a:endParaRPr lang="fr-FR" sz="1000" dirty="0">
              <a:solidFill>
                <a:schemeClr val="bg2">
                  <a:lumMod val="25000"/>
                </a:schemeClr>
              </a:solidFill>
            </a:endParaRPr>
          </a:p>
          <a:p>
            <a:pPr marL="538163" indent="-77788" defTabSz="361950"/>
            <a:r>
              <a:rPr lang="fr-FR" sz="1000" b="1" dirty="0">
                <a:solidFill>
                  <a:schemeClr val="bg2">
                    <a:lumMod val="25000"/>
                  </a:schemeClr>
                </a:solidFill>
                <a:latin typeface="Webdings" panose="05030102010509060703" pitchFamily="18" charset="2"/>
              </a:rPr>
              <a:t>4</a:t>
            </a:r>
            <a:r>
              <a:rPr lang="fr-FR" sz="1000" b="1" dirty="0">
                <a:solidFill>
                  <a:schemeClr val="bg2">
                    <a:lumMod val="25000"/>
                  </a:schemeClr>
                </a:solidFill>
              </a:rPr>
              <a:t>2012 : </a:t>
            </a:r>
            <a:r>
              <a:rPr lang="fr-FR" sz="1000" dirty="0">
                <a:solidFill>
                  <a:schemeClr val="bg2">
                    <a:lumMod val="25000"/>
                  </a:schemeClr>
                </a:solidFill>
              </a:rPr>
              <a:t>Cartes heuristiques et techniques de mémorisation</a:t>
            </a:r>
            <a:br>
              <a:rPr lang="fr-FR" sz="10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fr-FR" sz="1000" dirty="0">
                <a:solidFill>
                  <a:schemeClr val="bg2">
                    <a:lumMod val="25000"/>
                  </a:schemeClr>
                </a:solidFill>
              </a:rPr>
              <a:t>par Laurent </a:t>
            </a:r>
            <a:r>
              <a:rPr lang="fr-FR" sz="1000" dirty="0" err="1">
                <a:solidFill>
                  <a:schemeClr val="bg2">
                    <a:lumMod val="25000"/>
                  </a:schemeClr>
                </a:solidFill>
              </a:rPr>
              <a:t>Pavageau</a:t>
            </a:r>
            <a:r>
              <a:rPr lang="fr-FR" sz="1000" dirty="0">
                <a:solidFill>
                  <a:schemeClr val="bg2">
                    <a:lumMod val="25000"/>
                  </a:schemeClr>
                </a:solidFill>
              </a:rPr>
              <a:t> - Rennes 35 </a:t>
            </a:r>
            <a:br>
              <a:rPr lang="fr-FR" sz="1000" dirty="0">
                <a:solidFill>
                  <a:schemeClr val="bg2">
                    <a:lumMod val="25000"/>
                  </a:schemeClr>
                </a:solidFill>
              </a:rPr>
            </a:br>
            <a:endParaRPr lang="fr-FR" sz="1000" dirty="0">
              <a:solidFill>
                <a:schemeClr val="bg2">
                  <a:lumMod val="25000"/>
                </a:schemeClr>
              </a:solidFill>
            </a:endParaRPr>
          </a:p>
          <a:p>
            <a:pPr marL="446088" indent="-77788"/>
            <a:r>
              <a:rPr lang="fr-FR" sz="1000" b="1" dirty="0">
                <a:solidFill>
                  <a:schemeClr val="bg2">
                    <a:lumMod val="25000"/>
                  </a:schemeClr>
                </a:solidFill>
                <a:latin typeface="Webdings" panose="05030102010509060703" pitchFamily="18" charset="2"/>
              </a:rPr>
              <a:t>4</a:t>
            </a:r>
            <a:r>
              <a:rPr lang="fr-FR" sz="1000" b="1" dirty="0">
                <a:solidFill>
                  <a:schemeClr val="bg2">
                    <a:lumMod val="25000"/>
                  </a:schemeClr>
                </a:solidFill>
              </a:rPr>
              <a:t>2010 et 2011 : </a:t>
            </a:r>
            <a:r>
              <a:rPr lang="fr-FR" sz="1000" dirty="0">
                <a:solidFill>
                  <a:schemeClr val="bg2">
                    <a:lumMod val="25000"/>
                  </a:schemeClr>
                </a:solidFill>
              </a:rPr>
              <a:t>Communication  Non Violente - Niveau I à III</a:t>
            </a:r>
            <a:br>
              <a:rPr lang="fr-FR" sz="10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fr-FR" sz="1000" dirty="0">
                <a:solidFill>
                  <a:schemeClr val="bg2">
                    <a:lumMod val="25000"/>
                  </a:schemeClr>
                </a:solidFill>
              </a:rPr>
              <a:t>Communiquer avec bienveillance - Rennes 35 </a:t>
            </a:r>
          </a:p>
          <a:p>
            <a:pPr marL="79358" indent="-79358"/>
            <a:endParaRPr lang="fr-FR" sz="1000" dirty="0">
              <a:solidFill>
                <a:schemeClr val="bg2">
                  <a:lumMod val="25000"/>
                </a:schemeClr>
              </a:solidFill>
            </a:endParaRPr>
          </a:p>
          <a:p>
            <a:pPr marL="268288" indent="-77788"/>
            <a:r>
              <a:rPr lang="fr-FR" sz="1000" b="1" dirty="0">
                <a:solidFill>
                  <a:schemeClr val="bg2">
                    <a:lumMod val="25000"/>
                  </a:schemeClr>
                </a:solidFill>
                <a:latin typeface="Webdings" panose="05030102010509060703" pitchFamily="18" charset="2"/>
              </a:rPr>
              <a:t>4</a:t>
            </a:r>
            <a:r>
              <a:rPr lang="fr-FR" sz="1000" b="1" dirty="0">
                <a:solidFill>
                  <a:schemeClr val="bg2">
                    <a:lumMod val="25000"/>
                  </a:schemeClr>
                </a:solidFill>
              </a:rPr>
              <a:t>2008 : </a:t>
            </a:r>
            <a:r>
              <a:rPr lang="fr-FR" sz="1000" dirty="0">
                <a:solidFill>
                  <a:schemeClr val="bg2">
                    <a:lumMod val="25000"/>
                  </a:schemeClr>
                </a:solidFill>
              </a:rPr>
              <a:t>L’enfant marcheur selon M. Montessori 0 ~3 ans</a:t>
            </a:r>
            <a:br>
              <a:rPr lang="fr-FR" sz="10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fr-FR" sz="1000" dirty="0" err="1">
                <a:solidFill>
                  <a:schemeClr val="bg2">
                    <a:lumMod val="25000"/>
                  </a:schemeClr>
                </a:solidFill>
              </a:rPr>
              <a:t>Crelam</a:t>
            </a:r>
            <a:r>
              <a:rPr lang="fr-FR" sz="1000" dirty="0">
                <a:solidFill>
                  <a:schemeClr val="bg2">
                    <a:lumMod val="25000"/>
                  </a:schemeClr>
                </a:solidFill>
              </a:rPr>
              <a:t> - Rennes 35</a:t>
            </a:r>
            <a:br>
              <a:rPr lang="fr-FR" sz="1000" dirty="0">
                <a:solidFill>
                  <a:schemeClr val="bg2">
                    <a:lumMod val="25000"/>
                  </a:schemeClr>
                </a:solidFill>
              </a:rPr>
            </a:br>
            <a:endParaRPr lang="fr-FR" sz="1000" b="1" dirty="0">
              <a:solidFill>
                <a:schemeClr val="bg2">
                  <a:lumMod val="25000"/>
                </a:schemeClr>
              </a:solidFill>
            </a:endParaRPr>
          </a:p>
          <a:p>
            <a:pPr indent="12700"/>
            <a:r>
              <a:rPr lang="fr-FR" sz="1000" b="1" dirty="0">
                <a:solidFill>
                  <a:schemeClr val="bg2">
                    <a:lumMod val="25000"/>
                  </a:schemeClr>
                </a:solidFill>
                <a:latin typeface="Webdings" panose="05030102010509060703" pitchFamily="18" charset="2"/>
              </a:rPr>
              <a:t>4</a:t>
            </a:r>
            <a:r>
              <a:rPr lang="fr-FR" sz="1000" b="1" dirty="0">
                <a:solidFill>
                  <a:schemeClr val="bg2">
                    <a:lumMod val="25000"/>
                  </a:schemeClr>
                </a:solidFill>
              </a:rPr>
              <a:t>1987 : </a:t>
            </a:r>
            <a:r>
              <a:rPr lang="fr-FR" sz="1000" dirty="0">
                <a:solidFill>
                  <a:schemeClr val="bg2">
                    <a:lumMod val="25000"/>
                  </a:schemeClr>
                </a:solidFill>
              </a:rPr>
              <a:t>Technicienne du Commerce et Gestion des Entreprises </a:t>
            </a:r>
            <a:br>
              <a:rPr lang="fr-FR" sz="10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fr-FR" sz="1000" dirty="0">
                <a:solidFill>
                  <a:schemeClr val="bg2">
                    <a:lumMod val="25000"/>
                  </a:schemeClr>
                </a:solidFill>
              </a:rPr>
              <a:t>    Niveau 5 ( Bac + 2 ). Major de promotion.</a:t>
            </a:r>
            <a:br>
              <a:rPr lang="fr-FR" sz="10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fr-FR" sz="1000" dirty="0">
                <a:solidFill>
                  <a:schemeClr val="bg2">
                    <a:lumMod val="25000"/>
                  </a:schemeClr>
                </a:solidFill>
              </a:rPr>
              <a:t>    Ecole de la Chambre de Commerce et d’Industrie - Melun 77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F5886B5-CF46-4A4E-8423-E9EEC6D93CDF}"/>
              </a:ext>
            </a:extLst>
          </p:cNvPr>
          <p:cNvSpPr txBox="1"/>
          <p:nvPr/>
        </p:nvSpPr>
        <p:spPr>
          <a:xfrm>
            <a:off x="6364710" y="194628"/>
            <a:ext cx="4399955" cy="2147383"/>
          </a:xfrm>
          <a:custGeom>
            <a:avLst/>
            <a:gdLst>
              <a:gd name="connsiteX0" fmla="*/ 0 w 3990109"/>
              <a:gd name="connsiteY0" fmla="*/ 0 h 2423740"/>
              <a:gd name="connsiteX1" fmla="*/ 3990109 w 3990109"/>
              <a:gd name="connsiteY1" fmla="*/ 0 h 2423740"/>
              <a:gd name="connsiteX2" fmla="*/ 3990109 w 3990109"/>
              <a:gd name="connsiteY2" fmla="*/ 2423740 h 2423740"/>
              <a:gd name="connsiteX3" fmla="*/ 0 w 3990109"/>
              <a:gd name="connsiteY3" fmla="*/ 2423740 h 2423740"/>
              <a:gd name="connsiteX4" fmla="*/ 0 w 3990109"/>
              <a:gd name="connsiteY4" fmla="*/ 0 h 2423740"/>
              <a:gd name="connsiteX0" fmla="*/ 0 w 4716939"/>
              <a:gd name="connsiteY0" fmla="*/ 0 h 2423740"/>
              <a:gd name="connsiteX1" fmla="*/ 4716939 w 4716939"/>
              <a:gd name="connsiteY1" fmla="*/ 0 h 2423740"/>
              <a:gd name="connsiteX2" fmla="*/ 4716939 w 4716939"/>
              <a:gd name="connsiteY2" fmla="*/ 2423740 h 2423740"/>
              <a:gd name="connsiteX3" fmla="*/ 726830 w 4716939"/>
              <a:gd name="connsiteY3" fmla="*/ 2423740 h 2423740"/>
              <a:gd name="connsiteX4" fmla="*/ 0 w 4716939"/>
              <a:gd name="connsiteY4" fmla="*/ 0 h 2423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16939" h="2423740">
                <a:moveTo>
                  <a:pt x="0" y="0"/>
                </a:moveTo>
                <a:lnTo>
                  <a:pt x="4716939" y="0"/>
                </a:lnTo>
                <a:lnTo>
                  <a:pt x="4716939" y="2423740"/>
                </a:lnTo>
                <a:lnTo>
                  <a:pt x="726830" y="2423740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rtlCol="0">
            <a:spAutoFit/>
          </a:bodyPr>
          <a:lstStyle/>
          <a:p>
            <a:pPr marL="79358" algn="ctr"/>
            <a:r>
              <a:rPr lang="fr-FR" sz="1754" b="1" cap="small" dirty="0">
                <a:solidFill>
                  <a:srgbClr val="0C5A82"/>
                </a:solidFill>
              </a:rPr>
              <a:t>Autres Savoir-faire</a:t>
            </a:r>
          </a:p>
          <a:p>
            <a:pPr marL="79358"/>
            <a:endParaRPr lang="fr-FR" sz="1200" dirty="0">
              <a:solidFill>
                <a:schemeClr val="bg2">
                  <a:lumMod val="50000"/>
                </a:schemeClr>
              </a:solidFill>
            </a:endParaRPr>
          </a:p>
          <a:p>
            <a:pPr marL="79358" indent="-79358"/>
            <a:r>
              <a:rPr lang="fr-FR" sz="1000" dirty="0">
                <a:solidFill>
                  <a:schemeClr val="bg2">
                    <a:lumMod val="25000"/>
                  </a:schemeClr>
                </a:solidFill>
                <a:latin typeface="Webdings" panose="05030102010509060703" pitchFamily="18" charset="2"/>
              </a:rPr>
              <a:t>4</a:t>
            </a:r>
            <a:r>
              <a:rPr lang="fr-FR" sz="1000" dirty="0">
                <a:solidFill>
                  <a:schemeClr val="bg2">
                    <a:lumMod val="25000"/>
                  </a:schemeClr>
                </a:solidFill>
              </a:rPr>
              <a:t> Connaissance des structures TPE, PME, chaebol, association , scoop</a:t>
            </a:r>
            <a:endParaRPr lang="fr-FR" sz="1000" dirty="0">
              <a:solidFill>
                <a:schemeClr val="bg2">
                  <a:lumMod val="25000"/>
                </a:schemeClr>
              </a:solidFill>
              <a:latin typeface="Webdings" panose="05030102010509060703" pitchFamily="18" charset="2"/>
            </a:endParaRPr>
          </a:p>
          <a:p>
            <a:pPr marL="79358" indent="-79358"/>
            <a:endParaRPr lang="fr-FR" sz="800" dirty="0">
              <a:solidFill>
                <a:schemeClr val="bg2">
                  <a:lumMod val="25000"/>
                </a:schemeClr>
              </a:solidFill>
              <a:latin typeface="Webdings" panose="05030102010509060703" pitchFamily="18" charset="2"/>
            </a:endParaRPr>
          </a:p>
          <a:p>
            <a:pPr marL="79358" indent="-79358">
              <a:tabLst>
                <a:tab pos="154538" algn="l"/>
              </a:tabLst>
            </a:pPr>
            <a:r>
              <a:rPr lang="fr-F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Webdings" panose="05030102010509060703" pitchFamily="18" charset="2"/>
              </a:rPr>
              <a:t> 4</a:t>
            </a:r>
            <a:r>
              <a:rPr lang="fr-FR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Coordonner &amp; animer une action évènementielle</a:t>
            </a:r>
          </a:p>
          <a:p>
            <a:pPr marL="79358" indent="-79358">
              <a:tabLst>
                <a:tab pos="154538" algn="l"/>
              </a:tabLst>
            </a:pPr>
            <a:r>
              <a:rPr lang="fr-FR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fr-FR" sz="1000" dirty="0">
              <a:solidFill>
                <a:schemeClr val="bg2">
                  <a:lumMod val="25000"/>
                </a:schemeClr>
              </a:solidFill>
            </a:endParaRPr>
          </a:p>
          <a:p>
            <a:pPr marL="79358" indent="-79358"/>
            <a:r>
              <a:rPr lang="fr-FR" sz="1000" dirty="0">
                <a:solidFill>
                  <a:schemeClr val="bg2">
                    <a:lumMod val="25000"/>
                  </a:schemeClr>
                </a:solidFill>
                <a:latin typeface="Webdings" panose="05030102010509060703" pitchFamily="18" charset="2"/>
              </a:rPr>
              <a:t>	 4</a:t>
            </a:r>
            <a:r>
              <a:rPr lang="fr-FR" sz="1000" dirty="0">
                <a:solidFill>
                  <a:schemeClr val="bg2">
                    <a:lumMod val="25000"/>
                  </a:schemeClr>
                </a:solidFill>
              </a:rPr>
              <a:t>Concevoir &amp; animer une action de formation</a:t>
            </a:r>
            <a:endParaRPr lang="fr-FR" sz="1000" dirty="0">
              <a:solidFill>
                <a:schemeClr val="bg2">
                  <a:lumMod val="25000"/>
                </a:schemeClr>
              </a:solidFill>
              <a:latin typeface="Webdings" panose="05030102010509060703" pitchFamily="18" charset="2"/>
            </a:endParaRPr>
          </a:p>
          <a:p>
            <a:pPr marL="79358" indent="-79358"/>
            <a:br>
              <a:rPr lang="fr-FR" sz="10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fr-FR" sz="1000" dirty="0">
                <a:solidFill>
                  <a:schemeClr val="bg2">
                    <a:lumMod val="25000"/>
                  </a:schemeClr>
                </a:solidFill>
              </a:rPr>
              <a:t>       </a:t>
            </a:r>
            <a:r>
              <a:rPr lang="fr-FR" sz="1000" dirty="0">
                <a:solidFill>
                  <a:schemeClr val="bg2">
                    <a:lumMod val="25000"/>
                  </a:schemeClr>
                </a:solidFill>
                <a:latin typeface="Webdings" panose="05030102010509060703" pitchFamily="18" charset="2"/>
              </a:rPr>
              <a:t>4</a:t>
            </a:r>
            <a:r>
              <a:rPr lang="fr-FR" sz="1000" dirty="0">
                <a:solidFill>
                  <a:schemeClr val="bg2">
                    <a:lumMod val="25000"/>
                  </a:schemeClr>
                </a:solidFill>
              </a:rPr>
              <a:t> S’investir et apprendre rapidement</a:t>
            </a:r>
          </a:p>
          <a:p>
            <a:pPr marL="79358" indent="-79358"/>
            <a:endParaRPr lang="fr-FR" sz="800" dirty="0">
              <a:solidFill>
                <a:schemeClr val="bg2">
                  <a:lumMod val="25000"/>
                </a:schemeClr>
              </a:solidFill>
            </a:endParaRPr>
          </a:p>
          <a:p>
            <a:pPr marL="79358" indent="-79358"/>
            <a:r>
              <a:rPr lang="fr-FR" sz="1000" dirty="0">
                <a:solidFill>
                  <a:schemeClr val="bg2">
                    <a:lumMod val="25000"/>
                  </a:schemeClr>
                </a:solidFill>
                <a:latin typeface="Webdings" panose="05030102010509060703" pitchFamily="18" charset="2"/>
              </a:rPr>
              <a:t> 	    4</a:t>
            </a:r>
            <a:r>
              <a:rPr lang="fr-FR" sz="1000" dirty="0">
                <a:solidFill>
                  <a:schemeClr val="bg2">
                    <a:lumMod val="25000"/>
                  </a:schemeClr>
                </a:solidFill>
              </a:rPr>
              <a:t> Engagement associatif (Solidarité Nouvelle Face au  Chômage </a:t>
            </a:r>
            <a:r>
              <a:rPr lang="fr-FR" sz="1000" dirty="0" err="1">
                <a:solidFill>
                  <a:schemeClr val="bg2">
                    <a:lumMod val="25000"/>
                  </a:schemeClr>
                </a:solidFill>
              </a:rPr>
              <a:t>CIDISol</a:t>
            </a:r>
            <a:r>
              <a:rPr lang="fr-FR" sz="1000" dirty="0">
                <a:solidFill>
                  <a:schemeClr val="bg2">
                    <a:lumMod val="25000"/>
                  </a:schemeClr>
                </a:solidFill>
              </a:rPr>
              <a:t>)</a:t>
            </a:r>
          </a:p>
          <a:p>
            <a:pPr marL="79358" indent="-79358"/>
            <a:endParaRPr lang="fr-FR" sz="800" dirty="0">
              <a:solidFill>
                <a:schemeClr val="bg2">
                  <a:lumMod val="25000"/>
                </a:schemeClr>
              </a:solidFill>
            </a:endParaRPr>
          </a:p>
          <a:p>
            <a:pPr lvl="1">
              <a:tabLst>
                <a:tab pos="359918" algn="l"/>
                <a:tab pos="391489" algn="l"/>
              </a:tabLst>
            </a:pPr>
            <a:r>
              <a:rPr lang="fr-F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Webdings" panose="05030102010509060703" pitchFamily="18" charset="2"/>
              </a:rPr>
              <a:t>4</a:t>
            </a:r>
            <a:r>
              <a:rPr lang="fr-FR" sz="1000" dirty="0">
                <a:solidFill>
                  <a:schemeClr val="bg2">
                    <a:lumMod val="25000"/>
                  </a:schemeClr>
                </a:solidFill>
              </a:rPr>
              <a:t> Anglais professionnel</a:t>
            </a:r>
          </a:p>
        </p:txBody>
      </p:sp>
      <p:pic>
        <p:nvPicPr>
          <p:cNvPr id="7" name="Graphique 6" descr="Professeur">
            <a:extLst>
              <a:ext uri="{FF2B5EF4-FFF2-40B4-BE49-F238E27FC236}">
                <a16:creationId xmlns:a16="http://schemas.microsoft.com/office/drawing/2014/main" id="{6EE4D74B-5693-415E-8D9B-687D9B422C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69338" y="209180"/>
            <a:ext cx="410414" cy="410414"/>
          </a:xfrm>
          <a:prstGeom prst="rect">
            <a:avLst/>
          </a:prstGeom>
        </p:spPr>
      </p:pic>
      <p:pic>
        <p:nvPicPr>
          <p:cNvPr id="11" name="Graphique 10" descr="Couronne">
            <a:extLst>
              <a:ext uri="{FF2B5EF4-FFF2-40B4-BE49-F238E27FC236}">
                <a16:creationId xmlns:a16="http://schemas.microsoft.com/office/drawing/2014/main" id="{FB9100D3-6207-4763-B049-20F3EB28CD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91813" y="4342852"/>
            <a:ext cx="410414" cy="410414"/>
          </a:xfrm>
          <a:prstGeom prst="rect">
            <a:avLst/>
          </a:prstGeom>
        </p:spPr>
      </p:pic>
      <p:pic>
        <p:nvPicPr>
          <p:cNvPr id="19" name="Graphique 18" descr="Salle de classe">
            <a:extLst>
              <a:ext uri="{FF2B5EF4-FFF2-40B4-BE49-F238E27FC236}">
                <a16:creationId xmlns:a16="http://schemas.microsoft.com/office/drawing/2014/main" id="{32074FA6-B241-4D3A-BCC2-FA9199DBBC2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7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05661" y="209180"/>
            <a:ext cx="410414" cy="410414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69564E58-8013-4A97-8430-32792FE63A2C}"/>
              </a:ext>
            </a:extLst>
          </p:cNvPr>
          <p:cNvSpPr txBox="1"/>
          <p:nvPr/>
        </p:nvSpPr>
        <p:spPr>
          <a:xfrm>
            <a:off x="2533880" y="227723"/>
            <a:ext cx="3830830" cy="783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9358" algn="ctr">
              <a:lnSpc>
                <a:spcPct val="150000"/>
              </a:lnSpc>
            </a:pPr>
            <a:r>
              <a:rPr lang="fr-FR" sz="1579" b="1" dirty="0">
                <a:solidFill>
                  <a:schemeClr val="accent1">
                    <a:lumMod val="50000"/>
                  </a:schemeClr>
                </a:solidFill>
              </a:rPr>
              <a:t>Coordinatrice </a:t>
            </a:r>
            <a:r>
              <a:rPr lang="fr-FR" sz="1579" b="1" dirty="0">
                <a:solidFill>
                  <a:schemeClr val="accent1">
                    <a:lumMod val="50000"/>
                  </a:schemeClr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Projet / Formatrice</a:t>
            </a:r>
            <a:br>
              <a:rPr lang="fr-FR" sz="1579" b="1" dirty="0">
                <a:solidFill>
                  <a:schemeClr val="accent1">
                    <a:lumMod val="50000"/>
                  </a:schemeClr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</a:br>
            <a:endParaRPr lang="fr-FR" sz="1579" b="1" dirty="0">
              <a:solidFill>
                <a:srgbClr val="0C5A82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43F3290-BEEB-4287-9B75-9C7BE9E68B89}"/>
              </a:ext>
            </a:extLst>
          </p:cNvPr>
          <p:cNvSpPr txBox="1"/>
          <p:nvPr/>
        </p:nvSpPr>
        <p:spPr>
          <a:xfrm>
            <a:off x="3118694" y="3507628"/>
            <a:ext cx="3889727" cy="3544240"/>
          </a:xfrm>
          <a:custGeom>
            <a:avLst/>
            <a:gdLst>
              <a:gd name="connsiteX0" fmla="*/ 0 w 3990109"/>
              <a:gd name="connsiteY0" fmla="*/ 0 h 2139047"/>
              <a:gd name="connsiteX1" fmla="*/ 3990109 w 3990109"/>
              <a:gd name="connsiteY1" fmla="*/ 0 h 2139047"/>
              <a:gd name="connsiteX2" fmla="*/ 3990109 w 3990109"/>
              <a:gd name="connsiteY2" fmla="*/ 2139047 h 2139047"/>
              <a:gd name="connsiteX3" fmla="*/ 0 w 3990109"/>
              <a:gd name="connsiteY3" fmla="*/ 2139047 h 2139047"/>
              <a:gd name="connsiteX4" fmla="*/ 0 w 3990109"/>
              <a:gd name="connsiteY4" fmla="*/ 0 h 2139047"/>
              <a:gd name="connsiteX0" fmla="*/ 329784 w 4319893"/>
              <a:gd name="connsiteY0" fmla="*/ 0 h 2139047"/>
              <a:gd name="connsiteX1" fmla="*/ 4319893 w 4319893"/>
              <a:gd name="connsiteY1" fmla="*/ 0 h 2139047"/>
              <a:gd name="connsiteX2" fmla="*/ 4319893 w 4319893"/>
              <a:gd name="connsiteY2" fmla="*/ 2139047 h 2139047"/>
              <a:gd name="connsiteX3" fmla="*/ 0 w 4319893"/>
              <a:gd name="connsiteY3" fmla="*/ 2139047 h 2139047"/>
              <a:gd name="connsiteX4" fmla="*/ 329784 w 4319893"/>
              <a:gd name="connsiteY4" fmla="*/ 0 h 2139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19893" h="2139047">
                <a:moveTo>
                  <a:pt x="329784" y="0"/>
                </a:moveTo>
                <a:lnTo>
                  <a:pt x="4319893" y="0"/>
                </a:lnTo>
                <a:lnTo>
                  <a:pt x="4319893" y="2139047"/>
                </a:lnTo>
                <a:lnTo>
                  <a:pt x="0" y="2139047"/>
                </a:lnTo>
                <a:lnTo>
                  <a:pt x="329784" y="0"/>
                </a:lnTo>
                <a:close/>
              </a:path>
            </a:pathLst>
          </a:custGeom>
          <a:noFill/>
        </p:spPr>
        <p:txBody>
          <a:bodyPr wrap="square" rtlCol="0">
            <a:spAutoFit/>
          </a:bodyPr>
          <a:lstStyle/>
          <a:p>
            <a:pPr marL="79358" algn="ctr"/>
            <a:r>
              <a:rPr lang="fr-FR" sz="1754" b="1" cap="small" dirty="0">
                <a:solidFill>
                  <a:srgbClr val="0C5A82"/>
                </a:solidFill>
              </a:rPr>
              <a:t>Expériences</a:t>
            </a:r>
            <a:br>
              <a:rPr lang="fr-FR" sz="877" b="1" dirty="0">
                <a:solidFill>
                  <a:schemeClr val="bg2">
                    <a:lumMod val="50000"/>
                  </a:schemeClr>
                </a:solidFill>
              </a:rPr>
            </a:br>
            <a:endParaRPr lang="fr-FR" sz="877" dirty="0">
              <a:solidFill>
                <a:schemeClr val="bg2">
                  <a:lumMod val="50000"/>
                </a:schemeClr>
              </a:solidFill>
            </a:endParaRPr>
          </a:p>
          <a:p>
            <a:pPr marL="171450" indent="-171450">
              <a:buFont typeface="Webdings" panose="05030102010509060703" pitchFamily="18" charset="2"/>
              <a:buChar char=" "/>
              <a:tabLst>
                <a:tab pos="271463" algn="l"/>
              </a:tabLst>
            </a:pPr>
            <a:r>
              <a:rPr lang="fr-FR" sz="1000" b="1" dirty="0">
                <a:solidFill>
                  <a:schemeClr val="bg2">
                    <a:lumMod val="25000"/>
                  </a:schemeClr>
                </a:solidFill>
                <a:latin typeface="Webdings" panose="05030102010509060703" pitchFamily="18" charset="2"/>
              </a:rPr>
              <a:t>4</a:t>
            </a:r>
            <a:r>
              <a:rPr lang="fr-FR" sz="1000" b="1" dirty="0">
                <a:solidFill>
                  <a:schemeClr val="bg2">
                    <a:lumMod val="25000"/>
                  </a:schemeClr>
                </a:solidFill>
              </a:rPr>
              <a:t>Depuis </a:t>
            </a:r>
            <a:r>
              <a:rPr lang="fr-FR" sz="1000" b="1" dirty="0" err="1">
                <a:solidFill>
                  <a:schemeClr val="bg2">
                    <a:lumMod val="25000"/>
                  </a:schemeClr>
                </a:solidFill>
              </a:rPr>
              <a:t>Dec</a:t>
            </a:r>
            <a:r>
              <a:rPr lang="fr-FR" sz="1000" b="1" dirty="0">
                <a:solidFill>
                  <a:schemeClr val="bg2">
                    <a:lumMod val="25000"/>
                  </a:schemeClr>
                </a:solidFill>
              </a:rPr>
              <a:t> 2020 : Pôle formation SCIC T.E.T.R.I.S – 06</a:t>
            </a:r>
          </a:p>
          <a:p>
            <a:pPr marL="538163" lvl="1" indent="-171450">
              <a:buFont typeface="Webdings" panose="05030102010509060703" pitchFamily="18" charset="2"/>
              <a:buChar char=" "/>
              <a:tabLst>
                <a:tab pos="271463" algn="l"/>
              </a:tabLst>
            </a:pPr>
            <a:r>
              <a:rPr lang="fr-FR" sz="1000" dirty="0">
                <a:solidFill>
                  <a:schemeClr val="bg2">
                    <a:lumMod val="25000"/>
                  </a:schemeClr>
                </a:solidFill>
              </a:rPr>
              <a:t>Certification </a:t>
            </a:r>
            <a:r>
              <a:rPr lang="fr-FR" sz="1000" dirty="0" err="1">
                <a:solidFill>
                  <a:schemeClr val="bg2">
                    <a:lumMod val="25000"/>
                  </a:schemeClr>
                </a:solidFill>
              </a:rPr>
              <a:t>Qualiopi</a:t>
            </a:r>
            <a:r>
              <a:rPr lang="fr-FR" sz="1000" dirty="0">
                <a:solidFill>
                  <a:schemeClr val="bg2">
                    <a:lumMod val="25000"/>
                  </a:schemeClr>
                </a:solidFill>
              </a:rPr>
              <a:t> . Mise en place Logiciel métier</a:t>
            </a:r>
          </a:p>
          <a:p>
            <a:pPr marL="268288" lvl="1" indent="-171450">
              <a:buFont typeface="Webdings" panose="05030102010509060703" pitchFamily="18" charset="2"/>
              <a:buChar char=" "/>
              <a:tabLst>
                <a:tab pos="271463" algn="l"/>
              </a:tabLst>
            </a:pPr>
            <a:r>
              <a:rPr lang="fr-FR" sz="1000" dirty="0">
                <a:solidFill>
                  <a:schemeClr val="bg2">
                    <a:lumMod val="25000"/>
                  </a:schemeClr>
                </a:solidFill>
              </a:rPr>
              <a:t>Développement formation</a:t>
            </a:r>
            <a:br>
              <a:rPr lang="fr-FR" sz="1000" dirty="0">
                <a:solidFill>
                  <a:schemeClr val="bg2">
                    <a:lumMod val="25000"/>
                  </a:schemeClr>
                </a:solidFill>
              </a:rPr>
            </a:br>
            <a:br>
              <a:rPr lang="fr-FR" sz="600" b="1" dirty="0">
                <a:solidFill>
                  <a:schemeClr val="bg2">
                    <a:lumMod val="25000"/>
                  </a:schemeClr>
                </a:solidFill>
                <a:latin typeface="Webdings" panose="05030102010509060703" pitchFamily="18" charset="2"/>
              </a:rPr>
            </a:br>
            <a:r>
              <a:rPr lang="fr-FR" sz="1000" b="1" dirty="0">
                <a:solidFill>
                  <a:schemeClr val="bg2">
                    <a:lumMod val="25000"/>
                  </a:schemeClr>
                </a:solidFill>
                <a:latin typeface="Webdings" panose="05030102010509060703" pitchFamily="18" charset="2"/>
              </a:rPr>
              <a:t>4</a:t>
            </a:r>
            <a:r>
              <a:rPr lang="fr-FR" sz="1000" b="1" dirty="0">
                <a:solidFill>
                  <a:schemeClr val="bg2">
                    <a:lumMod val="25000"/>
                  </a:schemeClr>
                </a:solidFill>
              </a:rPr>
              <a:t>Jan- mai 2020 :  Formatrice /coach  ESCCOM– 06</a:t>
            </a:r>
            <a:br>
              <a:rPr lang="fr-FR" sz="10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fr-FR" sz="1000" b="1" dirty="0">
                <a:solidFill>
                  <a:schemeClr val="bg2">
                    <a:lumMod val="25000"/>
                  </a:schemeClr>
                </a:solidFill>
              </a:rPr>
              <a:t>	     </a:t>
            </a:r>
            <a:r>
              <a:rPr lang="fr-FR" sz="1000" dirty="0">
                <a:solidFill>
                  <a:schemeClr val="bg2">
                    <a:lumMod val="25000"/>
                  </a:schemeClr>
                </a:solidFill>
              </a:rPr>
              <a:t>Pitch de présentation VSI, technique recherche emploi.</a:t>
            </a:r>
            <a:br>
              <a:rPr lang="fr-FR" sz="10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fr-FR" sz="1000" dirty="0">
                <a:solidFill>
                  <a:schemeClr val="bg2">
                    <a:lumMod val="25000"/>
                  </a:schemeClr>
                </a:solidFill>
              </a:rPr>
              <a:t>	     Hygiène Sécurité Environnement sur groupe de 5 à 15 pers</a:t>
            </a:r>
            <a:br>
              <a:rPr lang="fr-FR" sz="1000" dirty="0">
                <a:solidFill>
                  <a:schemeClr val="bg2">
                    <a:lumMod val="25000"/>
                  </a:schemeClr>
                </a:solidFill>
              </a:rPr>
            </a:br>
            <a:endParaRPr lang="fr-FR" sz="600" dirty="0">
              <a:solidFill>
                <a:schemeClr val="bg2">
                  <a:lumMod val="50000"/>
                </a:schemeClr>
              </a:solidFill>
              <a:latin typeface="Webdings" panose="05030102010509060703" pitchFamily="18" charset="2"/>
            </a:endParaRPr>
          </a:p>
          <a:p>
            <a:pPr marL="79358" indent="-79358">
              <a:tabLst>
                <a:tab pos="177800" algn="l"/>
              </a:tabLst>
            </a:pPr>
            <a:r>
              <a:rPr lang="fr-FR" sz="1000" b="1" dirty="0">
                <a:solidFill>
                  <a:schemeClr val="bg2">
                    <a:lumMod val="25000"/>
                  </a:schemeClr>
                </a:solidFill>
                <a:latin typeface="Webdings" panose="05030102010509060703" pitchFamily="18" charset="2"/>
              </a:rPr>
              <a:t>	   4</a:t>
            </a:r>
            <a:r>
              <a:rPr lang="fr-FR" sz="1000" b="1" dirty="0">
                <a:solidFill>
                  <a:schemeClr val="bg2">
                    <a:lumMod val="25000"/>
                  </a:schemeClr>
                </a:solidFill>
              </a:rPr>
              <a:t>2013 à mi 2019 : Entrepreneure Salariée Scoop Elan Créateur</a:t>
            </a:r>
            <a:br>
              <a:rPr lang="fr-FR" sz="10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fr-FR" sz="1000" b="1" dirty="0">
                <a:solidFill>
                  <a:schemeClr val="bg2">
                    <a:lumMod val="25000"/>
                  </a:schemeClr>
                </a:solidFill>
              </a:rPr>
              <a:t> 	     </a:t>
            </a:r>
            <a:r>
              <a:rPr lang="fr-FR" sz="1000" b="1" dirty="0" err="1">
                <a:solidFill>
                  <a:schemeClr val="bg2">
                    <a:lumMod val="25000"/>
                  </a:schemeClr>
                </a:solidFill>
              </a:rPr>
              <a:t>Compoz’Nature</a:t>
            </a:r>
            <a:r>
              <a:rPr lang="fr-FR" sz="1000" b="1" dirty="0">
                <a:solidFill>
                  <a:schemeClr val="bg2">
                    <a:lumMod val="25000"/>
                  </a:schemeClr>
                </a:solidFill>
              </a:rPr>
              <a:t> – 35 </a:t>
            </a:r>
            <a:br>
              <a:rPr lang="fr-FR" sz="10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fr-FR" sz="1000" b="1" dirty="0">
                <a:solidFill>
                  <a:schemeClr val="bg2">
                    <a:lumMod val="25000"/>
                  </a:schemeClr>
                </a:solidFill>
              </a:rPr>
              <a:t>	     </a:t>
            </a:r>
            <a:r>
              <a:rPr lang="fr-FR" sz="1000" dirty="0">
                <a:solidFill>
                  <a:schemeClr val="bg2">
                    <a:lumMod val="25000"/>
                  </a:schemeClr>
                </a:solidFill>
              </a:rPr>
              <a:t>Conférencière, atelier , groupe de paroles et  formations </a:t>
            </a:r>
            <a:br>
              <a:rPr lang="fr-FR" sz="10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fr-FR" sz="1000" dirty="0">
                <a:solidFill>
                  <a:schemeClr val="bg2">
                    <a:lumMod val="25000"/>
                  </a:schemeClr>
                </a:solidFill>
              </a:rPr>
              <a:t>	     sur les alternatives  de la protection et hygiène de l’intime</a:t>
            </a:r>
            <a:br>
              <a:rPr lang="fr-FR" sz="1000" dirty="0">
                <a:solidFill>
                  <a:schemeClr val="bg2">
                    <a:lumMod val="25000"/>
                  </a:schemeClr>
                </a:solidFill>
              </a:rPr>
            </a:br>
            <a:endParaRPr lang="fr-FR" sz="600" dirty="0">
              <a:solidFill>
                <a:schemeClr val="bg2">
                  <a:lumMod val="25000"/>
                </a:schemeClr>
              </a:solidFill>
            </a:endParaRPr>
          </a:p>
          <a:p>
            <a:pPr marL="79358" indent="-79358">
              <a:tabLst>
                <a:tab pos="90488" algn="l"/>
              </a:tabLst>
            </a:pPr>
            <a:r>
              <a:rPr lang="fr-FR" sz="1000" dirty="0">
                <a:solidFill>
                  <a:schemeClr val="bg2">
                    <a:lumMod val="25000"/>
                  </a:schemeClr>
                </a:solidFill>
                <a:latin typeface="Webdings" panose="05030102010509060703" pitchFamily="18" charset="2"/>
              </a:rPr>
              <a:t>		 </a:t>
            </a:r>
            <a:r>
              <a:rPr lang="fr-FR" sz="1000" b="1" dirty="0">
                <a:solidFill>
                  <a:schemeClr val="bg2">
                    <a:lumMod val="25000"/>
                  </a:schemeClr>
                </a:solidFill>
                <a:latin typeface="Webdings" panose="05030102010509060703" pitchFamily="18" charset="2"/>
              </a:rPr>
              <a:t>4</a:t>
            </a:r>
            <a:r>
              <a:rPr lang="fr-FR" sz="1000" b="1" dirty="0">
                <a:solidFill>
                  <a:schemeClr val="bg2">
                    <a:lumMod val="25000"/>
                  </a:schemeClr>
                </a:solidFill>
              </a:rPr>
              <a:t>2010-2012  : Consultante </a:t>
            </a:r>
            <a:r>
              <a:rPr lang="fr-FR" sz="1000" b="1" dirty="0" err="1">
                <a:solidFill>
                  <a:schemeClr val="bg2">
                    <a:lumMod val="25000"/>
                  </a:schemeClr>
                </a:solidFill>
              </a:rPr>
              <a:t>Recycl’Nature</a:t>
            </a:r>
            <a:r>
              <a:rPr lang="fr-FR" sz="1000" b="1" dirty="0">
                <a:solidFill>
                  <a:schemeClr val="bg2">
                    <a:lumMod val="25000"/>
                  </a:schemeClr>
                </a:solidFill>
              </a:rPr>
              <a:t> - 35</a:t>
            </a:r>
          </a:p>
          <a:p>
            <a:pPr marL="79358" indent="-79358">
              <a:tabLst>
                <a:tab pos="90488" algn="l"/>
              </a:tabLst>
            </a:pPr>
            <a:r>
              <a:rPr lang="fr-FR" sz="1000" dirty="0">
                <a:solidFill>
                  <a:schemeClr val="bg2">
                    <a:lumMod val="25000"/>
                  </a:schemeClr>
                </a:solidFill>
              </a:rPr>
              <a:t> 	      Etude faisabilité d’un </a:t>
            </a:r>
            <a:r>
              <a:rPr lang="fr-FR" sz="1000" dirty="0" err="1">
                <a:solidFill>
                  <a:schemeClr val="bg2">
                    <a:lumMod val="25000"/>
                  </a:schemeClr>
                </a:solidFill>
              </a:rPr>
              <a:t>biocomposite</a:t>
            </a:r>
            <a:r>
              <a:rPr lang="fr-FR" sz="10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fr-FR" sz="1000" dirty="0" err="1">
                <a:solidFill>
                  <a:schemeClr val="bg2">
                    <a:lumMod val="25000"/>
                  </a:schemeClr>
                </a:solidFill>
              </a:rPr>
              <a:t>Malésien</a:t>
            </a:r>
            <a:r>
              <a:rPr lang="fr-FR" sz="1000" dirty="0">
                <a:solidFill>
                  <a:schemeClr val="bg2">
                    <a:lumMod val="25000"/>
                  </a:schemeClr>
                </a:solidFill>
              </a:rPr>
              <a:t> pour la France.</a:t>
            </a:r>
            <a:endParaRPr lang="fr-FR" sz="800" dirty="0">
              <a:solidFill>
                <a:schemeClr val="bg2">
                  <a:lumMod val="25000"/>
                </a:schemeClr>
              </a:solidFill>
            </a:endParaRPr>
          </a:p>
          <a:p>
            <a:pPr marL="79358" indent="-79358">
              <a:tabLst>
                <a:tab pos="90488" algn="l"/>
              </a:tabLst>
            </a:pPr>
            <a:endParaRPr lang="fr-FR" sz="600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tabLst>
                <a:tab pos="180975" algn="l"/>
              </a:tabLst>
            </a:pPr>
            <a:r>
              <a:rPr lang="fr-FR" sz="1000" b="1" dirty="0">
                <a:solidFill>
                  <a:schemeClr val="bg2">
                    <a:lumMod val="25000"/>
                  </a:schemeClr>
                </a:solidFill>
                <a:latin typeface="Webdings" panose="05030102010509060703" pitchFamily="18" charset="2"/>
              </a:rPr>
              <a:t> 4</a:t>
            </a:r>
            <a:r>
              <a:rPr lang="fr-FR" sz="1000" b="1" dirty="0">
                <a:solidFill>
                  <a:schemeClr val="bg2">
                    <a:lumMod val="25000"/>
                  </a:schemeClr>
                </a:solidFill>
              </a:rPr>
              <a:t>2006 à 2009 : Educatrice jeunes enfants chez des privés – 35 </a:t>
            </a:r>
            <a:br>
              <a:rPr lang="fr-FR" sz="1000" b="1" dirty="0">
                <a:solidFill>
                  <a:schemeClr val="bg2">
                    <a:lumMod val="25000"/>
                  </a:schemeClr>
                </a:solidFill>
              </a:rPr>
            </a:br>
            <a:endParaRPr lang="fr-FR" sz="1000" dirty="0">
              <a:solidFill>
                <a:schemeClr val="bg2">
                  <a:lumMod val="25000"/>
                </a:schemeClr>
              </a:solidFill>
            </a:endParaRPr>
          </a:p>
          <a:p>
            <a:pPr marL="79358" indent="-79358">
              <a:tabLst>
                <a:tab pos="90488" algn="l"/>
              </a:tabLst>
            </a:pPr>
            <a:r>
              <a:rPr lang="fr-FR" sz="1000" b="1" dirty="0">
                <a:solidFill>
                  <a:schemeClr val="bg2">
                    <a:lumMod val="25000"/>
                  </a:schemeClr>
                </a:solidFill>
                <a:latin typeface="Webdings" panose="05030102010509060703" pitchFamily="18" charset="2"/>
              </a:rPr>
              <a:t>4</a:t>
            </a:r>
            <a:r>
              <a:rPr lang="fr-FR" sz="1000" b="1" dirty="0">
                <a:solidFill>
                  <a:schemeClr val="bg2">
                    <a:lumMod val="25000"/>
                  </a:schemeClr>
                </a:solidFill>
              </a:rPr>
              <a:t>2005 : Adjointe direction Mayotte Formation – 976</a:t>
            </a:r>
          </a:p>
          <a:p>
            <a:pPr indent="11113"/>
            <a:r>
              <a:rPr lang="fr-FR" sz="1000" dirty="0">
                <a:solidFill>
                  <a:schemeClr val="bg2">
                    <a:lumMod val="25000"/>
                  </a:schemeClr>
                </a:solidFill>
              </a:rPr>
              <a:t> 	  Formation aux bases de la bureautique et du français</a:t>
            </a:r>
            <a:br>
              <a:rPr lang="fr-FR" sz="1000" dirty="0">
                <a:solidFill>
                  <a:schemeClr val="bg2">
                    <a:lumMod val="25000"/>
                  </a:schemeClr>
                </a:solidFill>
              </a:rPr>
            </a:br>
            <a:endParaRPr lang="fr-FR" sz="1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9DB9CE0-FD5D-41FB-AF29-61C8C2B2544C}"/>
              </a:ext>
            </a:extLst>
          </p:cNvPr>
          <p:cNvSpPr txBox="1"/>
          <p:nvPr/>
        </p:nvSpPr>
        <p:spPr>
          <a:xfrm>
            <a:off x="-122204" y="5510333"/>
            <a:ext cx="3412125" cy="1796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9358" algn="ctr"/>
            <a:endParaRPr lang="fr-FR" sz="789" dirty="0">
              <a:solidFill>
                <a:schemeClr val="accent1">
                  <a:lumMod val="75000"/>
                </a:schemeClr>
              </a:solidFill>
            </a:endParaRPr>
          </a:p>
          <a:p>
            <a:pPr marL="79358" algn="ctr"/>
            <a:r>
              <a:rPr lang="fr-FR" sz="1754" b="1" cap="small" dirty="0">
                <a:solidFill>
                  <a:srgbClr val="0C5A82"/>
                </a:solidFill>
              </a:rPr>
              <a:t>     Centres d’intérêts</a:t>
            </a:r>
          </a:p>
          <a:p>
            <a:br>
              <a:rPr lang="fr-FR" sz="877" dirty="0">
                <a:solidFill>
                  <a:schemeClr val="bg2">
                    <a:lumMod val="50000"/>
                  </a:schemeClr>
                </a:solidFill>
              </a:rPr>
            </a:br>
            <a:br>
              <a:rPr lang="fr-FR" sz="877" dirty="0">
                <a:solidFill>
                  <a:schemeClr val="bg2">
                    <a:lumMod val="50000"/>
                  </a:schemeClr>
                </a:solidFill>
              </a:rPr>
            </a:br>
            <a:br>
              <a:rPr lang="fr-FR" sz="877" dirty="0">
                <a:solidFill>
                  <a:schemeClr val="bg2">
                    <a:lumMod val="50000"/>
                  </a:schemeClr>
                </a:solidFill>
              </a:rPr>
            </a:br>
            <a:br>
              <a:rPr lang="fr-FR" sz="9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fr-FR" sz="900" dirty="0">
                <a:solidFill>
                  <a:schemeClr val="bg2">
                    <a:lumMod val="50000"/>
                  </a:schemeClr>
                </a:solidFill>
              </a:rPr>
              <a:t>		    </a:t>
            </a:r>
            <a:r>
              <a:rPr lang="fr-FR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Environnement / Santé</a:t>
            </a:r>
            <a:r>
              <a:rPr lang="fr-FR" sz="1000" dirty="0">
                <a:solidFill>
                  <a:schemeClr val="bg2">
                    <a:lumMod val="50000"/>
                  </a:schemeClr>
                </a:solidFill>
              </a:rPr>
              <a:t>	</a:t>
            </a:r>
            <a:br>
              <a:rPr lang="fr-FR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fr-FR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fr-FR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fr-FR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fr-FR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Voyages         Développement de l’individu        Yoga </a:t>
            </a:r>
          </a:p>
        </p:txBody>
      </p:sp>
      <p:pic>
        <p:nvPicPr>
          <p:cNvPr id="13" name="Graphique 12" descr="Main ouverte avec plante">
            <a:extLst>
              <a:ext uri="{FF2B5EF4-FFF2-40B4-BE49-F238E27FC236}">
                <a16:creationId xmlns:a16="http://schemas.microsoft.com/office/drawing/2014/main" id="{13A80AF8-132E-4025-99FE-1FFA43EEBB2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7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212124" y="6008216"/>
            <a:ext cx="410414" cy="410414"/>
          </a:xfrm>
          <a:prstGeom prst="rect">
            <a:avLst/>
          </a:prstGeom>
        </p:spPr>
      </p:pic>
      <p:pic>
        <p:nvPicPr>
          <p:cNvPr id="15" name="Graphique 14" descr="Cœur avec pulsation">
            <a:extLst>
              <a:ext uri="{FF2B5EF4-FFF2-40B4-BE49-F238E27FC236}">
                <a16:creationId xmlns:a16="http://schemas.microsoft.com/office/drawing/2014/main" id="{B4C7453A-180B-4858-8814-28CD07B67FD8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68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676161" y="6020569"/>
            <a:ext cx="410414" cy="410414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9A2BFB6-7757-4625-A9DD-9AF377AAEDA5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alphaModFix amt="70000"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2000"/>
                    </a14:imgEffect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441" y="6699713"/>
            <a:ext cx="410414" cy="371496"/>
          </a:xfrm>
          <a:prstGeom prst="rect">
            <a:avLst/>
          </a:prstGeom>
          <a:solidFill>
            <a:srgbClr val="002060">
              <a:alpha val="0"/>
            </a:srgbClr>
          </a:solidFill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930940E9-D060-46A3-92C6-A0AAC42478B2}"/>
              </a:ext>
            </a:extLst>
          </p:cNvPr>
          <p:cNvSpPr txBox="1"/>
          <p:nvPr/>
        </p:nvSpPr>
        <p:spPr>
          <a:xfrm>
            <a:off x="3292392" y="2198629"/>
            <a:ext cx="2983135" cy="1329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579" b="1" dirty="0">
                <a:solidFill>
                  <a:schemeClr val="bg2">
                    <a:lumMod val="25000"/>
                  </a:schemeClr>
                </a:solidFill>
              </a:rPr>
              <a:t>	  Myriam DUBOIS</a:t>
            </a:r>
            <a:br>
              <a:rPr lang="fr-FR" sz="1579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fr-FR" sz="1579" b="1" dirty="0">
                <a:solidFill>
                  <a:schemeClr val="bg2">
                    <a:lumMod val="25000"/>
                  </a:schemeClr>
                </a:solidFill>
              </a:rPr>
              <a:t>	                06 87 84 18 35</a:t>
            </a:r>
          </a:p>
          <a:p>
            <a:pPr marL="36000" algn="ctr">
              <a:spcBef>
                <a:spcPts val="600"/>
              </a:spcBef>
            </a:pPr>
            <a:r>
              <a:rPr lang="fr-FR" sz="1579" dirty="0">
                <a:solidFill>
                  <a:srgbClr val="0C5A82"/>
                </a:solidFill>
                <a:hlinkClick r:id="rId14"/>
              </a:rPr>
              <a:t>duboismyriam06130@gmail.com</a:t>
            </a:r>
            <a:endParaRPr lang="fr-FR" sz="1579" dirty="0">
              <a:solidFill>
                <a:srgbClr val="0C5A82"/>
              </a:solidFill>
            </a:endParaRPr>
          </a:p>
          <a:p>
            <a:pPr marL="36000" algn="ctr">
              <a:spcBef>
                <a:spcPts val="600"/>
              </a:spcBef>
            </a:pPr>
            <a:r>
              <a:rPr lang="fr-FR" sz="900" dirty="0"/>
              <a:t>Mobile - véhicule permis B </a:t>
            </a:r>
          </a:p>
          <a:p>
            <a:pPr algn="ctr">
              <a:spcBef>
                <a:spcPts val="600"/>
              </a:spcBef>
            </a:pPr>
            <a:r>
              <a:rPr lang="fr-FR" sz="900" dirty="0"/>
              <a:t>Appt 624 – 42 chemin de St Marc 06130 Grasse</a:t>
            </a:r>
          </a:p>
        </p:txBody>
      </p:sp>
      <p:pic>
        <p:nvPicPr>
          <p:cNvPr id="62" name="Image 61" descr="Une image contenant objet&#10;&#10;Description générée automatiquement">
            <a:extLst>
              <a:ext uri="{FF2B5EF4-FFF2-40B4-BE49-F238E27FC236}">
                <a16:creationId xmlns:a16="http://schemas.microsoft.com/office/drawing/2014/main" id="{A0903D99-B919-4A6B-A097-5F12FDEAFFD0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912" y="3515164"/>
            <a:ext cx="410414" cy="410414"/>
          </a:xfrm>
          <a:prstGeom prst="rect">
            <a:avLst/>
          </a:prstGeom>
          <a:noFill/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C442C4A-752A-47A1-AC51-8BAB31C5BD72}"/>
              </a:ext>
            </a:extLst>
          </p:cNvPr>
          <p:cNvSpPr txBox="1"/>
          <p:nvPr/>
        </p:nvSpPr>
        <p:spPr>
          <a:xfrm>
            <a:off x="7213548" y="2398375"/>
            <a:ext cx="3275919" cy="1747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9358" algn="ctr"/>
            <a:r>
              <a:rPr lang="fr-FR" sz="1754" b="1" cap="small" dirty="0">
                <a:solidFill>
                  <a:srgbClr val="0C5A82"/>
                </a:solidFill>
              </a:rPr>
              <a:t>Savoir-être</a:t>
            </a:r>
            <a:endParaRPr lang="fr-FR" sz="1579" b="1" cap="small" dirty="0">
              <a:solidFill>
                <a:srgbClr val="0C5A82"/>
              </a:solidFill>
            </a:endParaRPr>
          </a:p>
          <a:p>
            <a:pPr marL="79358" algn="ctr"/>
            <a:r>
              <a:rPr lang="fr-FR" sz="800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Assesfirst</a:t>
            </a:r>
            <a:r>
              <a:rPr lang="fr-FR" sz="8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2019 </a:t>
            </a:r>
            <a:br>
              <a:rPr lang="fr-FR" sz="800" dirty="0">
                <a:solidFill>
                  <a:schemeClr val="tx2">
                    <a:lumMod val="50000"/>
                    <a:lumOff val="50000"/>
                  </a:schemeClr>
                </a:solidFill>
              </a:rPr>
            </a:br>
            <a:endParaRPr lang="fr-FR" sz="702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  <a:p>
            <a:pPr marL="79358"/>
            <a:r>
              <a:rPr lang="fr-FR" sz="1000" b="1" dirty="0">
                <a:solidFill>
                  <a:schemeClr val="bg2">
                    <a:lumMod val="25000"/>
                  </a:schemeClr>
                </a:solidFill>
              </a:rPr>
              <a:t> Adaptable </a:t>
            </a:r>
          </a:p>
          <a:p>
            <a:pPr marL="79358" indent="-79358"/>
            <a:endParaRPr lang="fr-FR" sz="600" b="1" dirty="0">
              <a:solidFill>
                <a:schemeClr val="bg2">
                  <a:lumMod val="25000"/>
                </a:schemeClr>
              </a:solidFill>
            </a:endParaRPr>
          </a:p>
          <a:p>
            <a:pPr marL="79358" indent="-79358"/>
            <a:r>
              <a:rPr lang="fr-FR" sz="1000" b="1" dirty="0">
                <a:solidFill>
                  <a:schemeClr val="bg2">
                    <a:lumMod val="25000"/>
                  </a:schemeClr>
                </a:solidFill>
              </a:rPr>
              <a:t>	 Fédératrice </a:t>
            </a:r>
          </a:p>
          <a:p>
            <a:pPr marL="77788" indent="-77788"/>
            <a:endParaRPr lang="fr-FR" sz="600" b="1" dirty="0">
              <a:solidFill>
                <a:schemeClr val="bg2">
                  <a:lumMod val="25000"/>
                </a:schemeClr>
              </a:solidFill>
            </a:endParaRPr>
          </a:p>
          <a:p>
            <a:pPr marL="77788" indent="-77788"/>
            <a:r>
              <a:rPr lang="fr-FR" sz="1000" b="1" dirty="0">
                <a:solidFill>
                  <a:schemeClr val="bg2">
                    <a:lumMod val="25000"/>
                  </a:schemeClr>
                </a:solidFill>
              </a:rPr>
              <a:t>	 Empathique</a:t>
            </a:r>
          </a:p>
          <a:p>
            <a:pPr marL="79358" indent="-79358"/>
            <a:endParaRPr lang="fr-FR" sz="600" b="1" dirty="0">
              <a:solidFill>
                <a:schemeClr val="bg2">
                  <a:lumMod val="25000"/>
                </a:schemeClr>
              </a:solidFill>
            </a:endParaRPr>
          </a:p>
          <a:p>
            <a:pPr marL="79358" indent="-79358"/>
            <a:r>
              <a:rPr lang="fr-FR" sz="1000" b="1" dirty="0">
                <a:solidFill>
                  <a:schemeClr val="bg2">
                    <a:lumMod val="25000"/>
                  </a:schemeClr>
                </a:solidFill>
                <a:latin typeface="Webdings" panose="05030102010509060703" pitchFamily="18" charset="2"/>
              </a:rPr>
              <a:t>  </a:t>
            </a:r>
            <a:r>
              <a:rPr lang="fr-FR" sz="1000" b="1" dirty="0">
                <a:solidFill>
                  <a:schemeClr val="bg2">
                    <a:lumMod val="25000"/>
                  </a:schemeClr>
                </a:solidFill>
              </a:rPr>
              <a:t>Persévérante</a:t>
            </a:r>
          </a:p>
          <a:p>
            <a:pPr marL="79358" indent="-79358"/>
            <a:endParaRPr lang="fr-FR" sz="600" b="1" dirty="0">
              <a:solidFill>
                <a:schemeClr val="bg2">
                  <a:lumMod val="25000"/>
                </a:schemeClr>
              </a:solidFill>
            </a:endParaRPr>
          </a:p>
          <a:p>
            <a:pPr marL="79358" indent="-79358"/>
            <a:r>
              <a:rPr lang="fr-FR" sz="1000" b="1" dirty="0">
                <a:solidFill>
                  <a:schemeClr val="bg2">
                    <a:lumMod val="25000"/>
                  </a:schemeClr>
                </a:solidFill>
                <a:latin typeface="Webdings" panose="05030102010509060703" pitchFamily="18" charset="2"/>
              </a:rPr>
              <a:t>  </a:t>
            </a:r>
            <a:r>
              <a:rPr lang="fr-FR" sz="1000" b="1" dirty="0">
                <a:solidFill>
                  <a:schemeClr val="bg2">
                    <a:lumMod val="25000"/>
                  </a:schemeClr>
                </a:solidFill>
              </a:rPr>
              <a:t>Dynamique </a:t>
            </a:r>
          </a:p>
        </p:txBody>
      </p:sp>
      <p:sp>
        <p:nvSpPr>
          <p:cNvPr id="44" name="Triangle isocèle 43">
            <a:extLst>
              <a:ext uri="{FF2B5EF4-FFF2-40B4-BE49-F238E27FC236}">
                <a16:creationId xmlns:a16="http://schemas.microsoft.com/office/drawing/2014/main" id="{E1961E43-0455-4016-A1F8-FE4A2486AA76}"/>
              </a:ext>
            </a:extLst>
          </p:cNvPr>
          <p:cNvSpPr/>
          <p:nvPr/>
        </p:nvSpPr>
        <p:spPr>
          <a:xfrm rot="5400000">
            <a:off x="8983380" y="2934782"/>
            <a:ext cx="48370" cy="1160765"/>
          </a:xfrm>
          <a:prstGeom prst="triangle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6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lin ang="2700000" scaled="1"/>
            <a:tileRect/>
          </a:gradFill>
          <a:ln>
            <a:solidFill>
              <a:schemeClr val="accent1">
                <a:lumMod val="75000"/>
                <a:alpha val="8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579"/>
          </a:p>
        </p:txBody>
      </p:sp>
      <p:sp>
        <p:nvSpPr>
          <p:cNvPr id="45" name="Triangle isocèle 44">
            <a:extLst>
              <a:ext uri="{FF2B5EF4-FFF2-40B4-BE49-F238E27FC236}">
                <a16:creationId xmlns:a16="http://schemas.microsoft.com/office/drawing/2014/main" id="{866CF2A2-DAE4-4C63-BE39-D7493E0E54AE}"/>
              </a:ext>
            </a:extLst>
          </p:cNvPr>
          <p:cNvSpPr/>
          <p:nvPr/>
        </p:nvSpPr>
        <p:spPr>
          <a:xfrm rot="5400000">
            <a:off x="9170086" y="2998993"/>
            <a:ext cx="45719" cy="1531529"/>
          </a:xfrm>
          <a:prstGeom prst="triangle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6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lin ang="2700000" scaled="1"/>
            <a:tileRect/>
          </a:gra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579"/>
          </a:p>
        </p:txBody>
      </p:sp>
      <p:sp>
        <p:nvSpPr>
          <p:cNvPr id="47" name="Triangle isocèle 46">
            <a:extLst>
              <a:ext uri="{FF2B5EF4-FFF2-40B4-BE49-F238E27FC236}">
                <a16:creationId xmlns:a16="http://schemas.microsoft.com/office/drawing/2014/main" id="{5D636342-1432-48D8-8B70-322B1511D96D}"/>
              </a:ext>
            </a:extLst>
          </p:cNvPr>
          <p:cNvSpPr/>
          <p:nvPr/>
        </p:nvSpPr>
        <p:spPr>
          <a:xfrm rot="5400000">
            <a:off x="9170085" y="3227167"/>
            <a:ext cx="45719" cy="1531529"/>
          </a:xfrm>
          <a:prstGeom prst="triangle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6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lin ang="2700000" scaled="1"/>
            <a:tileRect/>
          </a:gra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579"/>
          </a:p>
        </p:txBody>
      </p:sp>
      <p:pic>
        <p:nvPicPr>
          <p:cNvPr id="31" name="Graphique 30" descr="Tête avec engrenages">
            <a:extLst>
              <a:ext uri="{FF2B5EF4-FFF2-40B4-BE49-F238E27FC236}">
                <a16:creationId xmlns:a16="http://schemas.microsoft.com/office/drawing/2014/main" id="{F7C68925-67C0-4216-B85E-C2174892C771}"/>
              </a:ext>
            </a:extLst>
          </p:cNvPr>
          <p:cNvPicPr>
            <a:picLocks noChangeAspect="1"/>
          </p:cNvPicPr>
          <p:nvPr/>
        </p:nvPicPr>
        <p:blipFill>
          <a:blip r:embed="rId16">
            <a:alphaModFix amt="7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377943" y="6699713"/>
            <a:ext cx="410414" cy="410414"/>
          </a:xfrm>
          <a:prstGeom prst="rect">
            <a:avLst/>
          </a:prstGeom>
        </p:spPr>
      </p:pic>
      <p:pic>
        <p:nvPicPr>
          <p:cNvPr id="32" name="Graphique 31" descr="Globe terrestre : Amériques">
            <a:extLst>
              <a:ext uri="{FF2B5EF4-FFF2-40B4-BE49-F238E27FC236}">
                <a16:creationId xmlns:a16="http://schemas.microsoft.com/office/drawing/2014/main" id="{D501AA07-ABA9-419F-95B5-6A0F087EA9A5}"/>
              </a:ext>
            </a:extLst>
          </p:cNvPr>
          <p:cNvPicPr>
            <a:picLocks noChangeAspect="1"/>
          </p:cNvPicPr>
          <p:nvPr/>
        </p:nvPicPr>
        <p:blipFill>
          <a:blip r:embed="rId18">
            <a:alphaModFix amt="7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05661" y="6703808"/>
            <a:ext cx="410414" cy="410414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ECB88662-C72B-47CF-ACE1-6CFE6C23CE7B}"/>
              </a:ext>
            </a:extLst>
          </p:cNvPr>
          <p:cNvSpPr txBox="1"/>
          <p:nvPr/>
        </p:nvSpPr>
        <p:spPr>
          <a:xfrm>
            <a:off x="468511" y="4420950"/>
            <a:ext cx="302383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000" dirty="0">
              <a:solidFill>
                <a:schemeClr val="tx1">
                  <a:lumMod val="85000"/>
                  <a:lumOff val="15000"/>
                </a:schemeClr>
              </a:solidFill>
              <a:latin typeface="Corbel" panose="020B0503020204020204" pitchFamily="34" charset="0"/>
            </a:endParaRPr>
          </a:p>
          <a:p>
            <a:endParaRPr lang="fr-FR" sz="1000" dirty="0">
              <a:solidFill>
                <a:schemeClr val="tx1">
                  <a:lumMod val="85000"/>
                  <a:lumOff val="15000"/>
                </a:schemeClr>
              </a:solidFill>
              <a:latin typeface="Corbel" panose="020B0503020204020204" pitchFamily="34" charset="0"/>
            </a:endParaRPr>
          </a:p>
          <a:p>
            <a:endParaRPr lang="fr-FR" sz="1000" dirty="0">
              <a:solidFill>
                <a:schemeClr val="tx1">
                  <a:lumMod val="85000"/>
                  <a:lumOff val="15000"/>
                </a:schemeClr>
              </a:solidFill>
              <a:latin typeface="Corbel" panose="020B0503020204020204" pitchFamily="34" charset="0"/>
            </a:endParaRPr>
          </a:p>
          <a:p>
            <a:endParaRPr lang="fr-FR" sz="1000" dirty="0">
              <a:solidFill>
                <a:schemeClr val="tx1">
                  <a:lumMod val="85000"/>
                  <a:lumOff val="15000"/>
                </a:schemeClr>
              </a:solidFill>
              <a:latin typeface="Corbel" panose="020B0503020204020204" pitchFamily="34" charset="0"/>
            </a:endParaRPr>
          </a:p>
          <a:p>
            <a:r>
              <a:rPr lang="fr-F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Webdings" panose="05030102010509060703" pitchFamily="18" charset="2"/>
              </a:rPr>
              <a:t>4</a:t>
            </a:r>
            <a:r>
              <a:rPr lang="fr-F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Autres outils : </a:t>
            </a:r>
            <a:r>
              <a:rPr lang="fr-FR" sz="1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Genial.ly,Zoom</a:t>
            </a:r>
            <a:r>
              <a:rPr lang="fr-F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, </a:t>
            </a:r>
            <a:r>
              <a:rPr lang="fr-FR" sz="1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Jitsi</a:t>
            </a:r>
            <a:r>
              <a:rPr lang="fr-F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, Hangouts</a:t>
            </a:r>
            <a:endParaRPr lang="fr-FR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97DF28CB-BCB8-409E-90D3-2D895299C63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440" y="4313467"/>
            <a:ext cx="1255135" cy="564811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986BDAD3-8D65-4180-94D2-BA3787211245}"/>
              </a:ext>
            </a:extLst>
          </p:cNvPr>
          <p:cNvSpPr txBox="1"/>
          <p:nvPr/>
        </p:nvSpPr>
        <p:spPr>
          <a:xfrm>
            <a:off x="682683" y="3994576"/>
            <a:ext cx="2436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9358" defTabSz="0">
              <a:tabLst>
                <a:tab pos="1350963" algn="ctr"/>
              </a:tabLst>
            </a:pPr>
            <a:r>
              <a:rPr lang="fr-FR" sz="1750" b="1" cap="small" dirty="0">
                <a:solidFill>
                  <a:srgbClr val="0C5A82"/>
                </a:solidFill>
              </a:rPr>
              <a:t>Outils numériques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2E198D1B-48CE-404D-9285-B640E15C1A43}"/>
              </a:ext>
            </a:extLst>
          </p:cNvPr>
          <p:cNvPicPr>
            <a:picLocks noChangeAspect="1"/>
          </p:cNvPicPr>
          <p:nvPr/>
        </p:nvPicPr>
        <p:blipFill>
          <a:blip r:embed="rId2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16" y="3923489"/>
            <a:ext cx="328705" cy="365660"/>
          </a:xfrm>
          <a:prstGeom prst="rect">
            <a:avLst/>
          </a:prstGeom>
        </p:spPr>
      </p:pic>
      <p:pic>
        <p:nvPicPr>
          <p:cNvPr id="34" name="Image 33" descr="Une image contenant graphiques vectoriels&#10;&#10;Description générée automatiquement">
            <a:extLst>
              <a:ext uri="{FF2B5EF4-FFF2-40B4-BE49-F238E27FC236}">
                <a16:creationId xmlns:a16="http://schemas.microsoft.com/office/drawing/2014/main" id="{316B7F58-082D-4DAC-A358-2621F013C270}"/>
              </a:ext>
            </a:extLst>
          </p:cNvPr>
          <p:cNvPicPr>
            <a:picLocks noChangeAspect="1"/>
          </p:cNvPicPr>
          <p:nvPr/>
        </p:nvPicPr>
        <p:blipFill>
          <a:blip r:embed="rId22">
            <a:alphaModFix amt="70000"/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colorTemperature colorTemp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030" y="2512381"/>
            <a:ext cx="473555" cy="319781"/>
          </a:xfrm>
          <a:prstGeom prst="rect">
            <a:avLst/>
          </a:prstGeom>
        </p:spPr>
      </p:pic>
      <p:sp>
        <p:nvSpPr>
          <p:cNvPr id="35" name="Triangle isocèle 34">
            <a:extLst>
              <a:ext uri="{FF2B5EF4-FFF2-40B4-BE49-F238E27FC236}">
                <a16:creationId xmlns:a16="http://schemas.microsoft.com/office/drawing/2014/main" id="{EB0BB6B0-5E30-4B8B-AE5C-49BE48BFB409}"/>
              </a:ext>
            </a:extLst>
          </p:cNvPr>
          <p:cNvSpPr/>
          <p:nvPr/>
        </p:nvSpPr>
        <p:spPr>
          <a:xfrm rot="5400000">
            <a:off x="9291821" y="2116845"/>
            <a:ext cx="45719" cy="1774993"/>
          </a:xfrm>
          <a:prstGeom prst="triangle">
            <a:avLst/>
          </a:prstGeom>
          <a:gradFill flip="none" rotWithShape="1">
            <a:gsLst>
              <a:gs pos="0">
                <a:srgbClr val="002060"/>
              </a:gs>
              <a:gs pos="0">
                <a:srgbClr val="002060"/>
              </a:gs>
              <a:gs pos="100000">
                <a:schemeClr val="accent1">
                  <a:lumMod val="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579"/>
          </a:p>
        </p:txBody>
      </p:sp>
      <p:sp>
        <p:nvSpPr>
          <p:cNvPr id="37" name="Triangle isocèle 36">
            <a:extLst>
              <a:ext uri="{FF2B5EF4-FFF2-40B4-BE49-F238E27FC236}">
                <a16:creationId xmlns:a16="http://schemas.microsoft.com/office/drawing/2014/main" id="{22BBB2A4-4CD9-45F3-9C18-F92B01A3E403}"/>
              </a:ext>
            </a:extLst>
          </p:cNvPr>
          <p:cNvSpPr/>
          <p:nvPr/>
        </p:nvSpPr>
        <p:spPr>
          <a:xfrm rot="5400000">
            <a:off x="8983381" y="2674070"/>
            <a:ext cx="48370" cy="1160765"/>
          </a:xfrm>
          <a:prstGeom prst="triangle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6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lin ang="2700000" scaled="1"/>
            <a:tileRect/>
          </a:gradFill>
          <a:ln>
            <a:solidFill>
              <a:schemeClr val="accent1">
                <a:lumMod val="75000"/>
                <a:alpha val="8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579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41DC3B0-4155-4F76-9D2E-61B0C810F3DB}"/>
              </a:ext>
            </a:extLst>
          </p:cNvPr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82" t="1143" r="17365"/>
          <a:stretch/>
        </p:blipFill>
        <p:spPr>
          <a:xfrm>
            <a:off x="4058499" y="835330"/>
            <a:ext cx="1024931" cy="1329210"/>
          </a:xfrm>
          <a:prstGeom prst="ellipse">
            <a:avLst/>
          </a:prstGeo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FA12EDD3-0349-4F85-B563-AC5A7240574D}"/>
              </a:ext>
            </a:extLst>
          </p:cNvPr>
          <p:cNvSpPr txBox="1"/>
          <p:nvPr/>
        </p:nvSpPr>
        <p:spPr>
          <a:xfrm>
            <a:off x="2942487" y="6811612"/>
            <a:ext cx="3889727" cy="707886"/>
          </a:xfrm>
          <a:custGeom>
            <a:avLst/>
            <a:gdLst>
              <a:gd name="connsiteX0" fmla="*/ 0 w 3990109"/>
              <a:gd name="connsiteY0" fmla="*/ 0 h 2139047"/>
              <a:gd name="connsiteX1" fmla="*/ 3990109 w 3990109"/>
              <a:gd name="connsiteY1" fmla="*/ 0 h 2139047"/>
              <a:gd name="connsiteX2" fmla="*/ 3990109 w 3990109"/>
              <a:gd name="connsiteY2" fmla="*/ 2139047 h 2139047"/>
              <a:gd name="connsiteX3" fmla="*/ 0 w 3990109"/>
              <a:gd name="connsiteY3" fmla="*/ 2139047 h 2139047"/>
              <a:gd name="connsiteX4" fmla="*/ 0 w 3990109"/>
              <a:gd name="connsiteY4" fmla="*/ 0 h 2139047"/>
              <a:gd name="connsiteX0" fmla="*/ 329784 w 4319893"/>
              <a:gd name="connsiteY0" fmla="*/ 0 h 2139047"/>
              <a:gd name="connsiteX1" fmla="*/ 4319893 w 4319893"/>
              <a:gd name="connsiteY1" fmla="*/ 0 h 2139047"/>
              <a:gd name="connsiteX2" fmla="*/ 4319893 w 4319893"/>
              <a:gd name="connsiteY2" fmla="*/ 2139047 h 2139047"/>
              <a:gd name="connsiteX3" fmla="*/ 0 w 4319893"/>
              <a:gd name="connsiteY3" fmla="*/ 2139047 h 2139047"/>
              <a:gd name="connsiteX4" fmla="*/ 329784 w 4319893"/>
              <a:gd name="connsiteY4" fmla="*/ 0 h 2139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19893" h="2139047">
                <a:moveTo>
                  <a:pt x="329784" y="0"/>
                </a:moveTo>
                <a:lnTo>
                  <a:pt x="4319893" y="0"/>
                </a:lnTo>
                <a:lnTo>
                  <a:pt x="4319893" y="2139047"/>
                </a:lnTo>
                <a:lnTo>
                  <a:pt x="0" y="2139047"/>
                </a:lnTo>
                <a:lnTo>
                  <a:pt x="329784" y="0"/>
                </a:lnTo>
                <a:close/>
              </a:path>
            </a:pathLst>
          </a:cu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chemeClr val="bg2">
                    <a:lumMod val="25000"/>
                  </a:schemeClr>
                </a:solidFill>
                <a:latin typeface="Webdings" panose="05030102010509060703" pitchFamily="18" charset="2"/>
              </a:rPr>
              <a:t>4</a:t>
            </a:r>
            <a:r>
              <a:rPr lang="fr-FR" sz="1000" b="1" dirty="0">
                <a:solidFill>
                  <a:schemeClr val="bg2">
                    <a:lumMod val="25000"/>
                  </a:schemeClr>
                </a:solidFill>
              </a:rPr>
              <a:t>1989 à  2004 : Responsable Produits Marketing  Samsung – 93</a:t>
            </a:r>
            <a:br>
              <a:rPr lang="fr-FR" sz="10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fr-FR" sz="1000" dirty="0">
                <a:solidFill>
                  <a:schemeClr val="bg2">
                    <a:lumMod val="25000"/>
                  </a:schemeClr>
                </a:solidFill>
              </a:rPr>
              <a:t>Lancement/gestion de 9 gammes électronique grand public en France</a:t>
            </a:r>
            <a:br>
              <a:rPr lang="fr-FR" sz="10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fr-FR" sz="1000" dirty="0">
                <a:solidFill>
                  <a:schemeClr val="bg2">
                    <a:lumMod val="25000"/>
                  </a:schemeClr>
                </a:solidFill>
              </a:rPr>
              <a:t>Mise en place du service de </a:t>
            </a:r>
            <a:r>
              <a:rPr lang="fr-FR" sz="1000" dirty="0" err="1">
                <a:solidFill>
                  <a:schemeClr val="bg2">
                    <a:lumMod val="25000"/>
                  </a:schemeClr>
                </a:solidFill>
              </a:rPr>
              <a:t>Supply</a:t>
            </a:r>
            <a:r>
              <a:rPr lang="fr-FR" sz="1000" dirty="0">
                <a:solidFill>
                  <a:schemeClr val="bg2">
                    <a:lumMod val="25000"/>
                  </a:schemeClr>
                </a:solidFill>
              </a:rPr>
              <a:t> Chain produits blancs </a:t>
            </a:r>
            <a:br>
              <a:rPr lang="fr-FR" sz="10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fr-FR" sz="1000" dirty="0">
                <a:solidFill>
                  <a:schemeClr val="bg2">
                    <a:lumMod val="25000"/>
                  </a:schemeClr>
                </a:solidFill>
              </a:rPr>
              <a:t>Formation équipes commerciales et centrales clients.</a:t>
            </a:r>
          </a:p>
        </p:txBody>
      </p:sp>
    </p:spTree>
    <p:extLst>
      <p:ext uri="{BB962C8B-B14F-4D97-AF65-F5344CB8AC3E}">
        <p14:creationId xmlns:p14="http://schemas.microsoft.com/office/powerpoint/2010/main" val="5254619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e">
  <a:themeElements>
    <a:clrScheme name="Parallaxe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e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2055</TotalTime>
  <Words>554</Words>
  <Application>Microsoft Office PowerPoint</Application>
  <PresentationFormat>Personnalisé</PresentationFormat>
  <Paragraphs>74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Yu Gothic UI</vt:lpstr>
      <vt:lpstr>Arial</vt:lpstr>
      <vt:lpstr>Calibri</vt:lpstr>
      <vt:lpstr>Corbel</vt:lpstr>
      <vt:lpstr>Webdings</vt:lpstr>
      <vt:lpstr>Parallaxe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Straph 83 2</dc:creator>
  <cp:lastModifiedBy>Myriam</cp:lastModifiedBy>
  <cp:revision>160</cp:revision>
  <cp:lastPrinted>2019-05-31T14:36:24Z</cp:lastPrinted>
  <dcterms:created xsi:type="dcterms:W3CDTF">2019-05-28T18:57:33Z</dcterms:created>
  <dcterms:modified xsi:type="dcterms:W3CDTF">2021-09-23T10:33:42Z</dcterms:modified>
</cp:coreProperties>
</file>